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</p:sldIdLst>
  <p:sldSz cy="5143500" cx="9144000"/>
  <p:notesSz cx="6858000" cy="9144000"/>
  <p:embeddedFontLst>
    <p:embeddedFont>
      <p:font typeface="Rubik Light"/>
      <p:regular r:id="rId81"/>
      <p:bold r:id="rId82"/>
      <p:italic r:id="rId83"/>
      <p:boldItalic r:id="rId84"/>
    </p:embeddedFont>
    <p:embeddedFont>
      <p:font typeface="Roboto"/>
      <p:regular r:id="rId85"/>
      <p:bold r:id="rId86"/>
      <p:italic r:id="rId87"/>
      <p:boldItalic r:id="rId88"/>
    </p:embeddedFont>
    <p:embeddedFont>
      <p:font typeface="Montserrat"/>
      <p:regular r:id="rId89"/>
      <p:bold r:id="rId90"/>
      <p:italic r:id="rId91"/>
      <p:boldItalic r:id="rId92"/>
    </p:embeddedFont>
    <p:embeddedFont>
      <p:font typeface="Varela Round"/>
      <p:regular r:id="rId93"/>
    </p:embeddedFont>
    <p:embeddedFont>
      <p:font typeface="Fira Sans"/>
      <p:regular r:id="rId94"/>
      <p:bold r:id="rId95"/>
      <p:italic r:id="rId96"/>
      <p:boldItalic r:id="rId97"/>
    </p:embeddedFont>
    <p:embeddedFont>
      <p:font typeface="Helvetica Neue"/>
      <p:regular r:id="rId98"/>
      <p:bold r:id="rId99"/>
      <p:italic r:id="rId100"/>
      <p:boldItalic r:id="rId101"/>
    </p:embeddedFont>
    <p:embeddedFont>
      <p:font typeface="Rubik"/>
      <p:regular r:id="rId102"/>
      <p:bold r:id="rId103"/>
      <p:italic r:id="rId104"/>
      <p:boldItalic r:id="rId105"/>
    </p:embeddedFont>
    <p:embeddedFont>
      <p:font typeface="Sarala"/>
      <p:regular r:id="rId106"/>
      <p:bold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FB0F0F-DF92-4018-AE9F-3BA6CF1B602B}">
  <a:tblStyle styleId="{C4FB0F0F-DF92-4018-AE9F-3BA6CF1B60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font" Target="fonts/Sarala-bold.fntdata"/><Relationship Id="rId106" Type="http://schemas.openxmlformats.org/officeDocument/2006/relationships/font" Target="fonts/Sarala-regular.fntdata"/><Relationship Id="rId105" Type="http://schemas.openxmlformats.org/officeDocument/2006/relationships/font" Target="fonts/Rubik-boldItalic.fntdata"/><Relationship Id="rId104" Type="http://schemas.openxmlformats.org/officeDocument/2006/relationships/font" Target="fonts/Rubik-italic.fntdata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font" Target="fonts/Rubik-bold.fntdata"/><Relationship Id="rId102" Type="http://schemas.openxmlformats.org/officeDocument/2006/relationships/font" Target="fonts/Rubik-regular.fntdata"/><Relationship Id="rId101" Type="http://schemas.openxmlformats.org/officeDocument/2006/relationships/font" Target="fonts/HelveticaNeue-boldItalic.fntdata"/><Relationship Id="rId100" Type="http://schemas.openxmlformats.org/officeDocument/2006/relationships/font" Target="fonts/HelveticaNeue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FiraSans-bold.fntdata"/><Relationship Id="rId94" Type="http://schemas.openxmlformats.org/officeDocument/2006/relationships/font" Target="fonts/FiraSans-regular.fntdata"/><Relationship Id="rId97" Type="http://schemas.openxmlformats.org/officeDocument/2006/relationships/font" Target="fonts/FiraSans-boldItalic.fntdata"/><Relationship Id="rId96" Type="http://schemas.openxmlformats.org/officeDocument/2006/relationships/font" Target="fonts/FiraSans-italic.fntdata"/><Relationship Id="rId11" Type="http://schemas.openxmlformats.org/officeDocument/2006/relationships/slide" Target="slides/slide4.xml"/><Relationship Id="rId99" Type="http://schemas.openxmlformats.org/officeDocument/2006/relationships/font" Target="fonts/HelveticaNeue-bold.fntdata"/><Relationship Id="rId10" Type="http://schemas.openxmlformats.org/officeDocument/2006/relationships/slide" Target="slides/slide3.xml"/><Relationship Id="rId98" Type="http://schemas.openxmlformats.org/officeDocument/2006/relationships/font" Target="fonts/HelveticaNeue-regular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Montserrat-italic.fntdata"/><Relationship Id="rId90" Type="http://schemas.openxmlformats.org/officeDocument/2006/relationships/font" Target="fonts/Montserrat-bold.fntdata"/><Relationship Id="rId93" Type="http://schemas.openxmlformats.org/officeDocument/2006/relationships/font" Target="fonts/VarelaRound-regular.fntdata"/><Relationship Id="rId92" Type="http://schemas.openxmlformats.org/officeDocument/2006/relationships/font" Target="fonts/Montserrat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RubikLight-boldItalic.fntdata"/><Relationship Id="rId83" Type="http://schemas.openxmlformats.org/officeDocument/2006/relationships/font" Target="fonts/RubikLight-italic.fntdata"/><Relationship Id="rId86" Type="http://schemas.openxmlformats.org/officeDocument/2006/relationships/font" Target="fonts/Roboto-bold.fntdata"/><Relationship Id="rId85" Type="http://schemas.openxmlformats.org/officeDocument/2006/relationships/font" Target="fonts/Roboto-regular.fntdata"/><Relationship Id="rId88" Type="http://schemas.openxmlformats.org/officeDocument/2006/relationships/font" Target="fonts/Roboto-boldItalic.fntdata"/><Relationship Id="rId87" Type="http://schemas.openxmlformats.org/officeDocument/2006/relationships/font" Target="fonts/Roboto-italic.fntdata"/><Relationship Id="rId89" Type="http://schemas.openxmlformats.org/officeDocument/2006/relationships/font" Target="fonts/Montserrat-regular.fntdata"/><Relationship Id="rId80" Type="http://schemas.openxmlformats.org/officeDocument/2006/relationships/slide" Target="slides/slide73.xml"/><Relationship Id="rId82" Type="http://schemas.openxmlformats.org/officeDocument/2006/relationships/font" Target="fonts/RubikLight-bold.fntdata"/><Relationship Id="rId81" Type="http://schemas.openxmlformats.org/officeDocument/2006/relationships/font" Target="fonts/Rubik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b69424f7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b69424f7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b69424f7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b69424f7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b69424f7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b69424f7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b69424f7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b69424f7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b69424f7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b69424f7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b69424f7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b69424f7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8b69424f7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8b69424f7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69424f7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69424f7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8b69424f7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8b69424f7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8b69424f7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8b69424f7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bd720abd5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bd720abd5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b69424f7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b69424f7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b69424f7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b69424f7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b69424f7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b69424f7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b69424f7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b69424f7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b69424f7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b69424f7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b69424f7d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b69424f7d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b69424f7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b69424f7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b69424f7d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8b69424f7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b69424f7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b69424f7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b69424f7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b69424f7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1a49e72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1a49e72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8bd720abd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8bd720abd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bd720abd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bd720abd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8bd720abd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8bd720abd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bd720abd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bd720abd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8bd720abd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8bd720abd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8bd720abd5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8bd720abd5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bd720abd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bd720abd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8bd720abd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8bd720abd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bd720abd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bd720abd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bd720abd5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bd720abd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b69424f7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b69424f7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8bd720abd5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8bd720abd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bd720abd5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8bd720abd5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bd720abd5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8bd720abd5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8bd720abd5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8bd720abd5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8bd720abd5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8bd720abd5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8bd720abd5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8bd720abd5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8bd720abd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8bd720abd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8bd720abd5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8bd720abd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bd720abd5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bd720abd5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8bd720abd5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8bd720abd5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b69424f7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b69424f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8bd720abd5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8bd720abd5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bd720abd5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8bd720abd5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bd720abd5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bd720abd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bd720abd5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8bd720abd5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8bd720abd5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8bd720abd5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bd720abd5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8bd720abd5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8bd720abd5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8bd720abd5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bd720abd5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bd720abd5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8bd720abd5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8bd720abd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8bd720abd5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8bd720abd5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b69424f7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b69424f7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8bd720abd5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8bd720abd5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bd720abd5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8bd720abd5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bd720abd5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bd720abd5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8bd720abd5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8bd720abd5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8bd720abd5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8bd720abd5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bd720abd5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bd720abd5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8bd720abd5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8bd720abd5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8bd720abd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8bd720abd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8bd720abd5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8bd720abd5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8bd720abd5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8bd720abd5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b69424f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b69424f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bd720abd5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8bd720abd5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8bd720abd5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8bd720abd5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8bd720abd5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8bd720abd5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bd720abd5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8bd720abd5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8b69424f7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8b69424f7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b69424f7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b69424f7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667" y="4623258"/>
            <a:ext cx="499725" cy="4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/>
        </p:nvSpPr>
        <p:spPr>
          <a:xfrm>
            <a:off x="6360675" y="4655563"/>
            <a:ext cx="2562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Robotics, Summer 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1971300" y="1483650"/>
            <a:ext cx="52014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4BB8B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1971300" y="1483650"/>
            <a:ext cx="5201400" cy="21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667" y="4623258"/>
            <a:ext cx="499725" cy="4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/>
          <p:nvPr/>
        </p:nvSpPr>
        <p:spPr>
          <a:xfrm>
            <a:off x="8549600" y="4642900"/>
            <a:ext cx="594300" cy="50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 txBox="1"/>
          <p:nvPr/>
        </p:nvSpPr>
        <p:spPr>
          <a:xfrm>
            <a:off x="6360675" y="4655563"/>
            <a:ext cx="2562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Robotics, Summer 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3" name="Google Shape;73;p13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74" name="Google Shape;74;p13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75" name="Google Shape;75;p13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13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80" name="Google Shape;80;p13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4;p13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86" name="Google Shape;86;p13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88" name="Google Shape;88;p13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89" name="Google Shape;89;p13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13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" name="Google Shape;98;p13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4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101" name="Google Shape;101;p14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02" name="Google Shape;102;p14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4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07" name="Google Shape;107;p14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" name="Google Shape;111;p14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4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14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114" name="Google Shape;114;p14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15" name="Google Shape;115;p14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14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20" name="Google Shape;120;p14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" name="Google Shape;124;p14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" name="Google Shape;127;p15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128" name="Google Shape;128;p15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29" name="Google Shape;129;p15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15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34" name="Google Shape;134;p15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" name="Google Shape;138;p15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5"/>
          <p:cNvSpPr txBox="1"/>
          <p:nvPr>
            <p:ph idx="1" type="body"/>
          </p:nvPr>
        </p:nvSpPr>
        <p:spPr>
          <a:xfrm>
            <a:off x="457200" y="959575"/>
            <a:ext cx="41148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40" name="Google Shape;140;p15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1" name="Google Shape;141;p15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142" name="Google Shape;142;p15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43" name="Google Shape;143;p15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15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48" name="Google Shape;148;p15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" name="Google Shape;152;p15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header">
  <p:cSld name="CUSTOM_4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" name="Google Shape;155;p16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156" name="Google Shape;156;p16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57" name="Google Shape;157;p16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" name="Google Shape;166;p16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6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8" name="Google Shape;168;p16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169" name="Google Shape;169;p16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70" name="Google Shape;170;p16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" name="Google Shape;174;p16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75" name="Google Shape;175;p16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9" name="Google Shape;179;p16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CUSTOM_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/>
          <p:nvPr/>
        </p:nvSpPr>
        <p:spPr>
          <a:xfrm>
            <a:off x="0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 txBox="1"/>
          <p:nvPr>
            <p:ph type="title"/>
          </p:nvPr>
        </p:nvSpPr>
        <p:spPr>
          <a:xfrm>
            <a:off x="1832991" y="562974"/>
            <a:ext cx="54780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100"/>
            </a:lvl9pPr>
          </a:lstStyle>
          <a:p/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7"/>
          <p:cNvSpPr txBox="1"/>
          <p:nvPr/>
        </p:nvSpPr>
        <p:spPr>
          <a:xfrm>
            <a:off x="3721241" y="3247071"/>
            <a:ext cx="2812800" cy="798000"/>
          </a:xfrm>
          <a:prstGeom prst="rect">
            <a:avLst/>
          </a:prstGeom>
          <a:solidFill>
            <a:srgbClr val="4BB8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228600" marR="368300" rtl="0" algn="l">
              <a:lnSpc>
                <a:spcPct val="106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goal setting presentation  by thomas phillips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368300" rtl="0" algn="l">
              <a:lnSpc>
                <a:spcPct val="106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17"/>
          <p:cNvGrpSpPr/>
          <p:nvPr/>
        </p:nvGrpSpPr>
        <p:grpSpPr>
          <a:xfrm>
            <a:off x="267760" y="671693"/>
            <a:ext cx="947445" cy="761676"/>
            <a:chOff x="2942804" y="955190"/>
            <a:chExt cx="1347525" cy="1083311"/>
          </a:xfrm>
        </p:grpSpPr>
        <p:sp>
          <p:nvSpPr>
            <p:cNvPr id="186" name="Google Shape;186;p17"/>
            <p:cNvSpPr/>
            <p:nvPr/>
          </p:nvSpPr>
          <p:spPr>
            <a:xfrm>
              <a:off x="3539462" y="955190"/>
              <a:ext cx="135255" cy="1083310"/>
            </a:xfrm>
            <a:custGeom>
              <a:rect b="b" l="l" r="r" t="t"/>
              <a:pathLst>
                <a:path extrusionOk="0" h="1083310" w="135255">
                  <a:moveTo>
                    <a:pt x="0" y="0"/>
                  </a:moveTo>
                  <a:lnTo>
                    <a:pt x="0" y="1083160"/>
                  </a:lnTo>
                  <a:lnTo>
                    <a:pt x="135075" y="1083160"/>
                  </a:lnTo>
                  <a:lnTo>
                    <a:pt x="135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2945774" y="1498116"/>
              <a:ext cx="596900" cy="540385"/>
            </a:xfrm>
            <a:custGeom>
              <a:rect b="b" l="l" r="r" t="t"/>
              <a:pathLst>
                <a:path extrusionOk="0" h="540385" w="596900">
                  <a:moveTo>
                    <a:pt x="596385" y="540235"/>
                  </a:moveTo>
                  <a:lnTo>
                    <a:pt x="0" y="540235"/>
                  </a:lnTo>
                  <a:lnTo>
                    <a:pt x="596385" y="0"/>
                  </a:lnTo>
                  <a:lnTo>
                    <a:pt x="596385" y="54023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942804" y="955191"/>
              <a:ext cx="599439" cy="542925"/>
            </a:xfrm>
            <a:custGeom>
              <a:rect b="b" l="l" r="r" t="t"/>
              <a:pathLst>
                <a:path extrusionOk="0" h="542925" w="599439">
                  <a:moveTo>
                    <a:pt x="599355" y="542925"/>
                  </a:moveTo>
                  <a:lnTo>
                    <a:pt x="0" y="0"/>
                  </a:lnTo>
                  <a:lnTo>
                    <a:pt x="599355" y="0"/>
                  </a:lnTo>
                  <a:lnTo>
                    <a:pt x="599355" y="54292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671840" y="955190"/>
              <a:ext cx="618489" cy="1083310"/>
            </a:xfrm>
            <a:custGeom>
              <a:rect b="b" l="l" r="r" t="t"/>
              <a:pathLst>
                <a:path extrusionOk="0" h="1083310" w="618489">
                  <a:moveTo>
                    <a:pt x="21619" y="1083160"/>
                  </a:moveTo>
                  <a:lnTo>
                    <a:pt x="0" y="1083160"/>
                  </a:lnTo>
                  <a:lnTo>
                    <a:pt x="0" y="0"/>
                  </a:lnTo>
                  <a:lnTo>
                    <a:pt x="18650" y="0"/>
                  </a:lnTo>
                  <a:lnTo>
                    <a:pt x="618005" y="542925"/>
                  </a:lnTo>
                  <a:lnTo>
                    <a:pt x="21619" y="108316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7"/>
          <p:cNvGrpSpPr/>
          <p:nvPr/>
        </p:nvGrpSpPr>
        <p:grpSpPr>
          <a:xfrm>
            <a:off x="-3" y="1433369"/>
            <a:ext cx="500292" cy="401822"/>
            <a:chOff x="2560559" y="2049290"/>
            <a:chExt cx="711552" cy="571500"/>
          </a:xfrm>
        </p:grpSpPr>
        <p:sp>
          <p:nvSpPr>
            <p:cNvPr id="191" name="Google Shape;191;p17"/>
            <p:cNvSpPr/>
            <p:nvPr/>
          </p:nvSpPr>
          <p:spPr>
            <a:xfrm>
              <a:off x="2911344" y="2049290"/>
              <a:ext cx="0" cy="571500"/>
            </a:xfrm>
            <a:custGeom>
              <a:rect b="b" l="l" r="r" t="t"/>
              <a:pathLst>
                <a:path extrusionOk="0" h="571500" w="1200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cap="flat" cmpd="sng" w="75375">
              <a:solidFill>
                <a:srgbClr val="FF74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560559" y="233504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28575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2560559" y="204929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2947626" y="2049290"/>
              <a:ext cx="324485" cy="571500"/>
            </a:xfrm>
            <a:custGeom>
              <a:rect b="b" l="l" r="r" t="t"/>
              <a:pathLst>
                <a:path extrusionOk="0" h="571500" w="324485">
                  <a:moveTo>
                    <a:pt x="9786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9786" y="0"/>
                  </a:lnTo>
                  <a:lnTo>
                    <a:pt x="324292" y="285750"/>
                  </a:lnTo>
                  <a:lnTo>
                    <a:pt x="9786" y="57150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7"/>
          <p:cNvSpPr/>
          <p:nvPr/>
        </p:nvSpPr>
        <p:spPr>
          <a:xfrm>
            <a:off x="1705925" y="2427763"/>
            <a:ext cx="5732145" cy="2214824"/>
          </a:xfrm>
          <a:custGeom>
            <a:rect b="b" l="l" r="r" t="t"/>
            <a:pathLst>
              <a:path extrusionOk="0" h="3152775" w="6477000">
                <a:moveTo>
                  <a:pt x="0" y="0"/>
                </a:moveTo>
                <a:lnTo>
                  <a:pt x="6476924" y="0"/>
                </a:lnTo>
                <a:lnTo>
                  <a:pt x="6476924" y="3152775"/>
                </a:lnTo>
                <a:lnTo>
                  <a:pt x="0" y="31527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17"/>
          <p:cNvGrpSpPr/>
          <p:nvPr/>
        </p:nvGrpSpPr>
        <p:grpSpPr>
          <a:xfrm>
            <a:off x="386197" y="2244719"/>
            <a:ext cx="500314" cy="400944"/>
            <a:chOff x="3855898" y="3211362"/>
            <a:chExt cx="711583" cy="570251"/>
          </a:xfrm>
        </p:grpSpPr>
        <p:sp>
          <p:nvSpPr>
            <p:cNvPr id="197" name="Google Shape;197;p17"/>
            <p:cNvSpPr/>
            <p:nvPr/>
          </p:nvSpPr>
          <p:spPr>
            <a:xfrm>
              <a:off x="4206694" y="3211363"/>
              <a:ext cx="0" cy="570229"/>
            </a:xfrm>
            <a:custGeom>
              <a:rect b="b" l="l" r="r" t="t"/>
              <a:pathLst>
                <a:path extrusionOk="0" h="570229" w="120000">
                  <a:moveTo>
                    <a:pt x="0" y="0"/>
                  </a:moveTo>
                  <a:lnTo>
                    <a:pt x="0" y="570062"/>
                  </a:lnTo>
                </a:path>
              </a:pathLst>
            </a:custGeom>
            <a:noFill/>
            <a:ln cap="flat" cmpd="sng" w="69100">
              <a:solidFill>
                <a:srgbClr val="FFC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867245" y="3501578"/>
              <a:ext cx="306705" cy="280035"/>
            </a:xfrm>
            <a:custGeom>
              <a:rect b="b" l="l" r="r" t="t"/>
              <a:pathLst>
                <a:path extrusionOk="0" h="280035" w="306705">
                  <a:moveTo>
                    <a:pt x="306325" y="279848"/>
                  </a:moveTo>
                  <a:lnTo>
                    <a:pt x="0" y="279848"/>
                  </a:lnTo>
                  <a:lnTo>
                    <a:pt x="306325" y="0"/>
                  </a:lnTo>
                  <a:lnTo>
                    <a:pt x="306325" y="279848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855898" y="3211362"/>
              <a:ext cx="318135" cy="290829"/>
            </a:xfrm>
            <a:custGeom>
              <a:rect b="b" l="l" r="r" t="t"/>
              <a:pathLst>
                <a:path extrusionOk="0" h="290829" w="318135">
                  <a:moveTo>
                    <a:pt x="317672" y="290214"/>
                  </a:moveTo>
                  <a:lnTo>
                    <a:pt x="0" y="0"/>
                  </a:lnTo>
                  <a:lnTo>
                    <a:pt x="317672" y="0"/>
                  </a:lnTo>
                  <a:lnTo>
                    <a:pt x="317672" y="290214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239821" y="3211363"/>
              <a:ext cx="327660" cy="570229"/>
            </a:xfrm>
            <a:custGeom>
              <a:rect b="b" l="l" r="r" t="t"/>
              <a:pathLst>
                <a:path extrusionOk="0" h="570229" w="327660">
                  <a:moveTo>
                    <a:pt x="21231" y="570062"/>
                  </a:moveTo>
                  <a:lnTo>
                    <a:pt x="0" y="570062"/>
                  </a:lnTo>
                  <a:lnTo>
                    <a:pt x="0" y="0"/>
                  </a:lnTo>
                  <a:lnTo>
                    <a:pt x="9885" y="0"/>
                  </a:lnTo>
                  <a:lnTo>
                    <a:pt x="327557" y="290214"/>
                  </a:lnTo>
                  <a:lnTo>
                    <a:pt x="21231" y="570062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7"/>
          <p:cNvGrpSpPr/>
          <p:nvPr/>
        </p:nvGrpSpPr>
        <p:grpSpPr>
          <a:xfrm>
            <a:off x="-41" y="2710732"/>
            <a:ext cx="587191" cy="855434"/>
            <a:chOff x="1625602" y="3955895"/>
            <a:chExt cx="835146" cy="1216660"/>
          </a:xfrm>
        </p:grpSpPr>
        <p:sp>
          <p:nvSpPr>
            <p:cNvPr id="202" name="Google Shape;202;p17"/>
            <p:cNvSpPr/>
            <p:nvPr/>
          </p:nvSpPr>
          <p:spPr>
            <a:xfrm>
              <a:off x="1625602" y="3955895"/>
              <a:ext cx="145415" cy="1216660"/>
            </a:xfrm>
            <a:custGeom>
              <a:rect b="b" l="l" r="r" t="t"/>
              <a:pathLst>
                <a:path extrusionOk="0" h="1216660" w="145415">
                  <a:moveTo>
                    <a:pt x="0" y="0"/>
                  </a:moveTo>
                  <a:lnTo>
                    <a:pt x="0" y="1216180"/>
                  </a:lnTo>
                  <a:lnTo>
                    <a:pt x="145384" y="1216180"/>
                  </a:lnTo>
                  <a:lnTo>
                    <a:pt x="145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1767963" y="3955895"/>
              <a:ext cx="692785" cy="1216660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7"/>
          <p:cNvSpPr txBox="1"/>
          <p:nvPr>
            <p:ph idx="1" type="subTitle"/>
          </p:nvPr>
        </p:nvSpPr>
        <p:spPr>
          <a:xfrm>
            <a:off x="1998900" y="2645675"/>
            <a:ext cx="5146200" cy="17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BB8B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">
  <p:cSld name="CUSTOM_3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/>
          <p:nvPr/>
        </p:nvSpPr>
        <p:spPr>
          <a:xfrm>
            <a:off x="0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/>
          <p:nvPr>
            <p:ph type="title"/>
          </p:nvPr>
        </p:nvSpPr>
        <p:spPr>
          <a:xfrm>
            <a:off x="1957500" y="1503575"/>
            <a:ext cx="5229000" cy="22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100"/>
            </a:lvl9pPr>
          </a:lstStyle>
          <a:p/>
        </p:txBody>
      </p:sp>
      <p:pic>
        <p:nvPicPr>
          <p:cNvPr id="208" name="Google Shape;20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18"/>
          <p:cNvGrpSpPr/>
          <p:nvPr/>
        </p:nvGrpSpPr>
        <p:grpSpPr>
          <a:xfrm>
            <a:off x="267710" y="671693"/>
            <a:ext cx="947445" cy="761676"/>
            <a:chOff x="2942804" y="955190"/>
            <a:chExt cx="1347525" cy="1083311"/>
          </a:xfrm>
        </p:grpSpPr>
        <p:sp>
          <p:nvSpPr>
            <p:cNvPr id="210" name="Google Shape;210;p18"/>
            <p:cNvSpPr/>
            <p:nvPr/>
          </p:nvSpPr>
          <p:spPr>
            <a:xfrm>
              <a:off x="3539462" y="955190"/>
              <a:ext cx="135255" cy="1083310"/>
            </a:xfrm>
            <a:custGeom>
              <a:rect b="b" l="l" r="r" t="t"/>
              <a:pathLst>
                <a:path extrusionOk="0" h="1083310" w="135255">
                  <a:moveTo>
                    <a:pt x="0" y="0"/>
                  </a:moveTo>
                  <a:lnTo>
                    <a:pt x="0" y="1083160"/>
                  </a:lnTo>
                  <a:lnTo>
                    <a:pt x="135075" y="1083160"/>
                  </a:lnTo>
                  <a:lnTo>
                    <a:pt x="135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2945774" y="1498116"/>
              <a:ext cx="596900" cy="540385"/>
            </a:xfrm>
            <a:custGeom>
              <a:rect b="b" l="l" r="r" t="t"/>
              <a:pathLst>
                <a:path extrusionOk="0" h="540385" w="596900">
                  <a:moveTo>
                    <a:pt x="596385" y="540235"/>
                  </a:moveTo>
                  <a:lnTo>
                    <a:pt x="0" y="540235"/>
                  </a:lnTo>
                  <a:lnTo>
                    <a:pt x="596385" y="0"/>
                  </a:lnTo>
                  <a:lnTo>
                    <a:pt x="596385" y="54023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2942804" y="955191"/>
              <a:ext cx="599439" cy="542925"/>
            </a:xfrm>
            <a:custGeom>
              <a:rect b="b" l="l" r="r" t="t"/>
              <a:pathLst>
                <a:path extrusionOk="0" h="542925" w="599439">
                  <a:moveTo>
                    <a:pt x="599355" y="542925"/>
                  </a:moveTo>
                  <a:lnTo>
                    <a:pt x="0" y="0"/>
                  </a:lnTo>
                  <a:lnTo>
                    <a:pt x="599355" y="0"/>
                  </a:lnTo>
                  <a:lnTo>
                    <a:pt x="599355" y="54292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3671840" y="955190"/>
              <a:ext cx="618489" cy="1083310"/>
            </a:xfrm>
            <a:custGeom>
              <a:rect b="b" l="l" r="r" t="t"/>
              <a:pathLst>
                <a:path extrusionOk="0" h="1083310" w="618489">
                  <a:moveTo>
                    <a:pt x="21619" y="1083160"/>
                  </a:moveTo>
                  <a:lnTo>
                    <a:pt x="0" y="1083160"/>
                  </a:lnTo>
                  <a:lnTo>
                    <a:pt x="0" y="0"/>
                  </a:lnTo>
                  <a:lnTo>
                    <a:pt x="18650" y="0"/>
                  </a:lnTo>
                  <a:lnTo>
                    <a:pt x="618005" y="542925"/>
                  </a:lnTo>
                  <a:lnTo>
                    <a:pt x="21619" y="108316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8"/>
          <p:cNvGrpSpPr/>
          <p:nvPr/>
        </p:nvGrpSpPr>
        <p:grpSpPr>
          <a:xfrm>
            <a:off x="-53" y="1433369"/>
            <a:ext cx="500292" cy="401822"/>
            <a:chOff x="2560559" y="2049290"/>
            <a:chExt cx="711552" cy="571500"/>
          </a:xfrm>
        </p:grpSpPr>
        <p:sp>
          <p:nvSpPr>
            <p:cNvPr id="215" name="Google Shape;215;p18"/>
            <p:cNvSpPr/>
            <p:nvPr/>
          </p:nvSpPr>
          <p:spPr>
            <a:xfrm>
              <a:off x="2911344" y="2049290"/>
              <a:ext cx="0" cy="571500"/>
            </a:xfrm>
            <a:custGeom>
              <a:rect b="b" l="l" r="r" t="t"/>
              <a:pathLst>
                <a:path extrusionOk="0" h="571500" w="1200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cap="flat" cmpd="sng" w="75375">
              <a:solidFill>
                <a:srgbClr val="FF74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2560559" y="233504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28575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2560559" y="204929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2947626" y="2049290"/>
              <a:ext cx="324485" cy="571500"/>
            </a:xfrm>
            <a:custGeom>
              <a:rect b="b" l="l" r="r" t="t"/>
              <a:pathLst>
                <a:path extrusionOk="0" h="571500" w="324485">
                  <a:moveTo>
                    <a:pt x="9786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9786" y="0"/>
                  </a:lnTo>
                  <a:lnTo>
                    <a:pt x="324292" y="285750"/>
                  </a:lnTo>
                  <a:lnTo>
                    <a:pt x="9786" y="57150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386147" y="2244719"/>
            <a:ext cx="500314" cy="400944"/>
            <a:chOff x="3855898" y="3211362"/>
            <a:chExt cx="711583" cy="570251"/>
          </a:xfrm>
        </p:grpSpPr>
        <p:sp>
          <p:nvSpPr>
            <p:cNvPr id="220" name="Google Shape;220;p18"/>
            <p:cNvSpPr/>
            <p:nvPr/>
          </p:nvSpPr>
          <p:spPr>
            <a:xfrm>
              <a:off x="4206694" y="3211363"/>
              <a:ext cx="0" cy="570229"/>
            </a:xfrm>
            <a:custGeom>
              <a:rect b="b" l="l" r="r" t="t"/>
              <a:pathLst>
                <a:path extrusionOk="0" h="570229" w="120000">
                  <a:moveTo>
                    <a:pt x="0" y="0"/>
                  </a:moveTo>
                  <a:lnTo>
                    <a:pt x="0" y="570062"/>
                  </a:lnTo>
                </a:path>
              </a:pathLst>
            </a:custGeom>
            <a:noFill/>
            <a:ln cap="flat" cmpd="sng" w="69100">
              <a:solidFill>
                <a:srgbClr val="FFC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3867245" y="3501578"/>
              <a:ext cx="306705" cy="280035"/>
            </a:xfrm>
            <a:custGeom>
              <a:rect b="b" l="l" r="r" t="t"/>
              <a:pathLst>
                <a:path extrusionOk="0" h="280035" w="306705">
                  <a:moveTo>
                    <a:pt x="306325" y="279848"/>
                  </a:moveTo>
                  <a:lnTo>
                    <a:pt x="0" y="279848"/>
                  </a:lnTo>
                  <a:lnTo>
                    <a:pt x="306325" y="0"/>
                  </a:lnTo>
                  <a:lnTo>
                    <a:pt x="306325" y="279848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3855898" y="3211362"/>
              <a:ext cx="318135" cy="290829"/>
            </a:xfrm>
            <a:custGeom>
              <a:rect b="b" l="l" r="r" t="t"/>
              <a:pathLst>
                <a:path extrusionOk="0" h="290829" w="318135">
                  <a:moveTo>
                    <a:pt x="317672" y="290214"/>
                  </a:moveTo>
                  <a:lnTo>
                    <a:pt x="0" y="0"/>
                  </a:lnTo>
                  <a:lnTo>
                    <a:pt x="317672" y="0"/>
                  </a:lnTo>
                  <a:lnTo>
                    <a:pt x="317672" y="290214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4239821" y="3211363"/>
              <a:ext cx="327660" cy="570229"/>
            </a:xfrm>
            <a:custGeom>
              <a:rect b="b" l="l" r="r" t="t"/>
              <a:pathLst>
                <a:path extrusionOk="0" h="570229" w="327660">
                  <a:moveTo>
                    <a:pt x="21231" y="570062"/>
                  </a:moveTo>
                  <a:lnTo>
                    <a:pt x="0" y="570062"/>
                  </a:lnTo>
                  <a:lnTo>
                    <a:pt x="0" y="0"/>
                  </a:lnTo>
                  <a:lnTo>
                    <a:pt x="9885" y="0"/>
                  </a:lnTo>
                  <a:lnTo>
                    <a:pt x="327557" y="290214"/>
                  </a:lnTo>
                  <a:lnTo>
                    <a:pt x="21231" y="570062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18"/>
          <p:cNvGrpSpPr/>
          <p:nvPr/>
        </p:nvGrpSpPr>
        <p:grpSpPr>
          <a:xfrm>
            <a:off x="-41" y="2710732"/>
            <a:ext cx="587191" cy="855434"/>
            <a:chOff x="1625602" y="3955895"/>
            <a:chExt cx="835146" cy="1216660"/>
          </a:xfrm>
        </p:grpSpPr>
        <p:sp>
          <p:nvSpPr>
            <p:cNvPr id="225" name="Google Shape;225;p18"/>
            <p:cNvSpPr/>
            <p:nvPr/>
          </p:nvSpPr>
          <p:spPr>
            <a:xfrm>
              <a:off x="1625602" y="3955895"/>
              <a:ext cx="145415" cy="1216660"/>
            </a:xfrm>
            <a:custGeom>
              <a:rect b="b" l="l" r="r" t="t"/>
              <a:pathLst>
                <a:path extrusionOk="0" h="1216660" w="145415">
                  <a:moveTo>
                    <a:pt x="0" y="0"/>
                  </a:moveTo>
                  <a:lnTo>
                    <a:pt x="0" y="1216180"/>
                  </a:lnTo>
                  <a:lnTo>
                    <a:pt x="145384" y="1216180"/>
                  </a:lnTo>
                  <a:lnTo>
                    <a:pt x="145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1767963" y="3955895"/>
              <a:ext cx="692785" cy="1216660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9" name="Google Shape;22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" name="Google Shape;23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/>
          <p:nvPr/>
        </p:nvSpPr>
        <p:spPr>
          <a:xfrm>
            <a:off x="-13992" y="0"/>
            <a:ext cx="9157216" cy="5138928"/>
          </a:xfrm>
          <a:custGeom>
            <a:rect b="b" l="l" r="r" t="t"/>
            <a:pathLst>
              <a:path extrusionOk="0" h="7315200" w="7877175">
                <a:moveTo>
                  <a:pt x="0" y="7315200"/>
                </a:moveTo>
                <a:lnTo>
                  <a:pt x="7877175" y="7315200"/>
                </a:lnTo>
                <a:lnTo>
                  <a:pt x="7877175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70CD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-13998" y="4828"/>
            <a:ext cx="9156954" cy="1042416"/>
          </a:xfrm>
          <a:custGeom>
            <a:rect b="b" l="l" r="r" t="t"/>
            <a:pathLst>
              <a:path extrusionOk="0" h="7315200" w="1876425">
                <a:moveTo>
                  <a:pt x="0" y="7315199"/>
                </a:moveTo>
                <a:lnTo>
                  <a:pt x="1876424" y="7315199"/>
                </a:lnTo>
                <a:lnTo>
                  <a:pt x="1876424" y="0"/>
                </a:lnTo>
                <a:lnTo>
                  <a:pt x="0" y="0"/>
                </a:lnTo>
                <a:lnTo>
                  <a:pt x="0" y="7315199"/>
                </a:lnTo>
                <a:close/>
              </a:path>
            </a:pathLst>
          </a:custGeom>
          <a:solidFill>
            <a:srgbClr val="C0E9D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0"/>
          <p:cNvSpPr txBox="1"/>
          <p:nvPr>
            <p:ph type="title"/>
          </p:nvPr>
        </p:nvSpPr>
        <p:spPr>
          <a:xfrm>
            <a:off x="508148" y="341675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CB78C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2CB78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35" name="Google Shape;235;p20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9pPr>
          </a:lstStyle>
          <a:p/>
        </p:txBody>
      </p:sp>
      <p:pic>
        <p:nvPicPr>
          <p:cNvPr id="236" name="Google Shape;23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 txBox="1"/>
          <p:nvPr/>
        </p:nvSpPr>
        <p:spPr>
          <a:xfrm>
            <a:off x="231785" y="4896621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inent text" showMasterSp="0">
  <p:cSld name="Blank_1_1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 txBox="1"/>
          <p:nvPr>
            <p:ph idx="11" type="ftr"/>
          </p:nvPr>
        </p:nvSpPr>
        <p:spPr>
          <a:xfrm>
            <a:off x="3108960" y="4783457"/>
            <a:ext cx="2926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21"/>
          <p:cNvSpPr txBox="1"/>
          <p:nvPr>
            <p:ph idx="10" type="dt"/>
          </p:nvPr>
        </p:nvSpPr>
        <p:spPr>
          <a:xfrm>
            <a:off x="457200" y="4783457"/>
            <a:ext cx="2103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21"/>
          <p:cNvSpPr txBox="1"/>
          <p:nvPr>
            <p:ph idx="12" type="sldNum"/>
          </p:nvPr>
        </p:nvSpPr>
        <p:spPr>
          <a:xfrm>
            <a:off x="6583680" y="4783457"/>
            <a:ext cx="2103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45721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4BB8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/>
          <p:nvPr/>
        </p:nvSpPr>
        <p:spPr>
          <a:xfrm>
            <a:off x="1143000" y="4251871"/>
            <a:ext cx="84757" cy="890837"/>
          </a:xfrm>
          <a:custGeom>
            <a:rect b="b" l="l" r="r" t="t"/>
            <a:pathLst>
              <a:path extrusionOk="0" h="1268095" w="120650">
                <a:moveTo>
                  <a:pt x="0" y="1268095"/>
                </a:moveTo>
                <a:lnTo>
                  <a:pt x="120217" y="1268095"/>
                </a:lnTo>
                <a:lnTo>
                  <a:pt x="120217" y="0"/>
                </a:lnTo>
                <a:lnTo>
                  <a:pt x="0" y="0"/>
                </a:lnTo>
                <a:lnTo>
                  <a:pt x="0" y="1268095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1225077" y="4251871"/>
            <a:ext cx="561624" cy="890837"/>
          </a:xfrm>
          <a:custGeom>
            <a:rect b="b" l="l" r="r" t="t"/>
            <a:pathLst>
              <a:path extrusionOk="0" h="1268095" w="799465">
                <a:moveTo>
                  <a:pt x="179756" y="1268095"/>
                </a:moveTo>
                <a:lnTo>
                  <a:pt x="0" y="1268095"/>
                </a:lnTo>
                <a:lnTo>
                  <a:pt x="0" y="0"/>
                </a:lnTo>
                <a:lnTo>
                  <a:pt x="24108" y="0"/>
                </a:lnTo>
                <a:lnTo>
                  <a:pt x="798862" y="704849"/>
                </a:lnTo>
                <a:lnTo>
                  <a:pt x="179756" y="1268095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2047004" y="4762767"/>
            <a:ext cx="0" cy="380512"/>
          </a:xfrm>
          <a:custGeom>
            <a:rect b="b" l="l" r="r" t="t"/>
            <a:pathLst>
              <a:path extrusionOk="0" h="541654" w="120000">
                <a:moveTo>
                  <a:pt x="0" y="0"/>
                </a:moveTo>
                <a:lnTo>
                  <a:pt x="0" y="541486"/>
                </a:lnTo>
              </a:path>
            </a:pathLst>
          </a:custGeom>
          <a:noFill/>
          <a:ln cap="flat" cmpd="sng" w="69100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1830320" y="4966824"/>
            <a:ext cx="193602" cy="176650"/>
          </a:xfrm>
          <a:custGeom>
            <a:rect b="b" l="l" r="r" t="t"/>
            <a:pathLst>
              <a:path extrusionOk="0" h="251459" w="275590">
                <a:moveTo>
                  <a:pt x="275045" y="251272"/>
                </a:moveTo>
                <a:lnTo>
                  <a:pt x="0" y="251272"/>
                </a:lnTo>
                <a:lnTo>
                  <a:pt x="275045" y="0"/>
                </a:lnTo>
                <a:lnTo>
                  <a:pt x="275045" y="251272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1800350" y="4762766"/>
            <a:ext cx="223489" cy="204307"/>
          </a:xfrm>
          <a:custGeom>
            <a:rect b="b" l="l" r="r" t="t"/>
            <a:pathLst>
              <a:path extrusionOk="0" h="290829" w="318134">
                <a:moveTo>
                  <a:pt x="317672" y="290214"/>
                </a:moveTo>
                <a:lnTo>
                  <a:pt x="0" y="0"/>
                </a:lnTo>
                <a:lnTo>
                  <a:pt x="317672" y="0"/>
                </a:lnTo>
                <a:lnTo>
                  <a:pt x="317672" y="290214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2070296" y="4762767"/>
            <a:ext cx="230181" cy="380512"/>
          </a:xfrm>
          <a:custGeom>
            <a:rect b="b" l="l" r="r" t="t"/>
            <a:pathLst>
              <a:path extrusionOk="0" h="541654" w="327660">
                <a:moveTo>
                  <a:pt x="52511" y="541486"/>
                </a:moveTo>
                <a:lnTo>
                  <a:pt x="0" y="541486"/>
                </a:lnTo>
                <a:lnTo>
                  <a:pt x="0" y="0"/>
                </a:lnTo>
                <a:lnTo>
                  <a:pt x="9885" y="0"/>
                </a:lnTo>
                <a:lnTo>
                  <a:pt x="327557" y="290214"/>
                </a:lnTo>
                <a:lnTo>
                  <a:pt x="52511" y="541486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1990484" y="3397637"/>
            <a:ext cx="105276" cy="854704"/>
          </a:xfrm>
          <a:custGeom>
            <a:rect b="b" l="l" r="r" t="t"/>
            <a:pathLst>
              <a:path extrusionOk="0" h="1216660" w="149859">
                <a:moveTo>
                  <a:pt x="0" y="0"/>
                </a:moveTo>
                <a:lnTo>
                  <a:pt x="0" y="1216179"/>
                </a:lnTo>
                <a:lnTo>
                  <a:pt x="149750" y="1216179"/>
                </a:lnTo>
                <a:lnTo>
                  <a:pt x="149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1522550" y="3826262"/>
            <a:ext cx="469730" cy="426460"/>
          </a:xfrm>
          <a:custGeom>
            <a:rect b="b" l="l" r="r" t="t"/>
            <a:pathLst>
              <a:path extrusionOk="0" h="607060" w="668655">
                <a:moveTo>
                  <a:pt x="668529" y="606579"/>
                </a:moveTo>
                <a:lnTo>
                  <a:pt x="0" y="606579"/>
                </a:lnTo>
                <a:lnTo>
                  <a:pt x="668529" y="0"/>
                </a:lnTo>
                <a:lnTo>
                  <a:pt x="668529" y="606579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1520209" y="3397637"/>
            <a:ext cx="472407" cy="428244"/>
          </a:xfrm>
          <a:custGeom>
            <a:rect b="b" l="l" r="r" t="t"/>
            <a:pathLst>
              <a:path extrusionOk="0" h="609600" w="672465">
                <a:moveTo>
                  <a:pt x="671858" y="609599"/>
                </a:moveTo>
                <a:lnTo>
                  <a:pt x="0" y="0"/>
                </a:lnTo>
                <a:lnTo>
                  <a:pt x="671858" y="0"/>
                </a:lnTo>
                <a:lnTo>
                  <a:pt x="671858" y="609599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2093652" y="3397637"/>
            <a:ext cx="486681" cy="854704"/>
          </a:xfrm>
          <a:custGeom>
            <a:rect b="b" l="l" r="r" t="t"/>
            <a:pathLst>
              <a:path extrusionOk="0" h="1216660" w="692785">
                <a:moveTo>
                  <a:pt x="24234" y="1216179"/>
                </a:moveTo>
                <a:lnTo>
                  <a:pt x="0" y="1216179"/>
                </a:lnTo>
                <a:lnTo>
                  <a:pt x="0" y="0"/>
                </a:lnTo>
                <a:lnTo>
                  <a:pt x="20906" y="0"/>
                </a:lnTo>
                <a:lnTo>
                  <a:pt x="692764" y="609599"/>
                </a:lnTo>
                <a:lnTo>
                  <a:pt x="24234" y="1216179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6807867" y="0"/>
            <a:ext cx="125797" cy="967118"/>
          </a:xfrm>
          <a:custGeom>
            <a:rect b="b" l="l" r="r" t="t"/>
            <a:pathLst>
              <a:path extrusionOk="0" h="1376680" w="179070">
                <a:moveTo>
                  <a:pt x="178817" y="0"/>
                </a:moveTo>
                <a:lnTo>
                  <a:pt x="0" y="0"/>
                </a:lnTo>
                <a:lnTo>
                  <a:pt x="0" y="1376362"/>
                </a:lnTo>
                <a:lnTo>
                  <a:pt x="178817" y="1376362"/>
                </a:lnTo>
                <a:lnTo>
                  <a:pt x="178817" y="0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1"/>
          <p:cNvSpPr/>
          <p:nvPr/>
        </p:nvSpPr>
        <p:spPr>
          <a:xfrm>
            <a:off x="6268269" y="474613"/>
            <a:ext cx="541996" cy="492927"/>
          </a:xfrm>
          <a:custGeom>
            <a:rect b="b" l="l" r="r" t="t"/>
            <a:pathLst>
              <a:path extrusionOk="0" h="701675" w="771525">
                <a:moveTo>
                  <a:pt x="770915" y="701357"/>
                </a:moveTo>
                <a:lnTo>
                  <a:pt x="0" y="701357"/>
                </a:lnTo>
                <a:lnTo>
                  <a:pt x="770915" y="0"/>
                </a:lnTo>
                <a:lnTo>
                  <a:pt x="770915" y="701357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6288636" y="1"/>
            <a:ext cx="521476" cy="474191"/>
          </a:xfrm>
          <a:custGeom>
            <a:rect b="b" l="l" r="r" t="t"/>
            <a:pathLst>
              <a:path extrusionOk="0" h="675005" w="742315">
                <a:moveTo>
                  <a:pt x="741949" y="675004"/>
                </a:moveTo>
                <a:lnTo>
                  <a:pt x="0" y="0"/>
                </a:lnTo>
                <a:lnTo>
                  <a:pt x="741949" y="0"/>
                </a:lnTo>
                <a:lnTo>
                  <a:pt x="741949" y="675004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6931147" y="0"/>
            <a:ext cx="561624" cy="967118"/>
          </a:xfrm>
          <a:custGeom>
            <a:rect b="b" l="l" r="r" t="t"/>
            <a:pathLst>
              <a:path extrusionOk="0" h="1376680" w="799465">
                <a:moveTo>
                  <a:pt x="27947" y="1376362"/>
                </a:moveTo>
                <a:lnTo>
                  <a:pt x="0" y="1376362"/>
                </a:lnTo>
                <a:lnTo>
                  <a:pt x="0" y="0"/>
                </a:lnTo>
                <a:lnTo>
                  <a:pt x="56913" y="0"/>
                </a:lnTo>
                <a:lnTo>
                  <a:pt x="798862" y="675004"/>
                </a:lnTo>
                <a:lnTo>
                  <a:pt x="27947" y="1376362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7753074" y="489911"/>
            <a:ext cx="0" cy="400587"/>
          </a:xfrm>
          <a:custGeom>
            <a:rect b="b" l="l" r="r" t="t"/>
            <a:pathLst>
              <a:path extrusionOk="0" h="570230" w="120000">
                <a:moveTo>
                  <a:pt x="0" y="0"/>
                </a:moveTo>
                <a:lnTo>
                  <a:pt x="0" y="570062"/>
                </a:lnTo>
              </a:path>
            </a:pathLst>
          </a:custGeom>
          <a:noFill/>
          <a:ln cap="flat" cmpd="sng" w="69100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7514399" y="693969"/>
            <a:ext cx="215460" cy="196724"/>
          </a:xfrm>
          <a:custGeom>
            <a:rect b="b" l="l" r="r" t="t"/>
            <a:pathLst>
              <a:path extrusionOk="0" h="280034" w="306704">
                <a:moveTo>
                  <a:pt x="306325" y="279848"/>
                </a:moveTo>
                <a:lnTo>
                  <a:pt x="0" y="279848"/>
                </a:lnTo>
                <a:lnTo>
                  <a:pt x="306325" y="0"/>
                </a:lnTo>
                <a:lnTo>
                  <a:pt x="306325" y="279848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7506420" y="489911"/>
            <a:ext cx="223489" cy="204308"/>
          </a:xfrm>
          <a:custGeom>
            <a:rect b="b" l="l" r="r" t="t"/>
            <a:pathLst>
              <a:path extrusionOk="0" h="290830" w="318134">
                <a:moveTo>
                  <a:pt x="317672" y="290214"/>
                </a:moveTo>
                <a:lnTo>
                  <a:pt x="0" y="0"/>
                </a:lnTo>
                <a:lnTo>
                  <a:pt x="317672" y="0"/>
                </a:lnTo>
                <a:lnTo>
                  <a:pt x="317672" y="290214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/>
          <p:nvPr/>
        </p:nvSpPr>
        <p:spPr>
          <a:xfrm>
            <a:off x="7776366" y="489911"/>
            <a:ext cx="224828" cy="400587"/>
          </a:xfrm>
          <a:custGeom>
            <a:rect b="b" l="l" r="r" t="t"/>
            <a:pathLst>
              <a:path extrusionOk="0" h="570230" w="320040">
                <a:moveTo>
                  <a:pt x="21232" y="570062"/>
                </a:moveTo>
                <a:lnTo>
                  <a:pt x="0" y="570062"/>
                </a:lnTo>
                <a:lnTo>
                  <a:pt x="0" y="0"/>
                </a:lnTo>
                <a:lnTo>
                  <a:pt x="9885" y="0"/>
                </a:lnTo>
                <a:lnTo>
                  <a:pt x="319479" y="282834"/>
                </a:lnTo>
                <a:lnTo>
                  <a:pt x="319479" y="297593"/>
                </a:lnTo>
                <a:lnTo>
                  <a:pt x="21232" y="570062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 txBox="1"/>
          <p:nvPr/>
        </p:nvSpPr>
        <p:spPr>
          <a:xfrm>
            <a:off x="2367592" y="4891353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  <p:sp>
        <p:nvSpPr>
          <p:cNvPr id="265" name="Google Shape;265;p21"/>
          <p:cNvSpPr txBox="1"/>
          <p:nvPr>
            <p:ph idx="1" type="subTitle"/>
          </p:nvPr>
        </p:nvSpPr>
        <p:spPr>
          <a:xfrm>
            <a:off x="2912590" y="2069271"/>
            <a:ext cx="5217900" cy="17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USTOM_4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2020. May be reproduced with permission.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4" name="Google Shape;14;p3"/>
          <p:cNvSpPr/>
          <p:nvPr/>
        </p:nvSpPr>
        <p:spPr>
          <a:xfrm rot="5400000">
            <a:off x="-1807900" y="2877550"/>
            <a:ext cx="4740600" cy="172500"/>
          </a:xfrm>
          <a:prstGeom prst="roundRect">
            <a:avLst>
              <a:gd fmla="val 38727" name="adj"/>
            </a:avLst>
          </a:prstGeom>
          <a:gradFill>
            <a:gsLst>
              <a:gs pos="0">
                <a:srgbClr val="F58823"/>
              </a:gs>
              <a:gs pos="100000">
                <a:srgbClr val="EF5757"/>
              </a:gs>
            </a:gsLst>
            <a:lin ang="0" scaled="0"/>
          </a:gra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/>
          <p:nvPr/>
        </p:nvSpPr>
        <p:spPr>
          <a:xfrm>
            <a:off x="-13992" y="0"/>
            <a:ext cx="9157216" cy="5138928"/>
          </a:xfrm>
          <a:custGeom>
            <a:rect b="b" l="l" r="r" t="t"/>
            <a:pathLst>
              <a:path extrusionOk="0" h="7315200" w="7877175">
                <a:moveTo>
                  <a:pt x="0" y="7315200"/>
                </a:moveTo>
                <a:lnTo>
                  <a:pt x="7877175" y="7315200"/>
                </a:lnTo>
                <a:lnTo>
                  <a:pt x="7877175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876B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-13998" y="4828"/>
            <a:ext cx="9156954" cy="1042416"/>
          </a:xfrm>
          <a:custGeom>
            <a:rect b="b" l="l" r="r" t="t"/>
            <a:pathLst>
              <a:path extrusionOk="0" h="7315200" w="1876425">
                <a:moveTo>
                  <a:pt x="0" y="7315199"/>
                </a:moveTo>
                <a:lnTo>
                  <a:pt x="1876424" y="7315199"/>
                </a:lnTo>
                <a:lnTo>
                  <a:pt x="1876424" y="0"/>
                </a:lnTo>
                <a:lnTo>
                  <a:pt x="0" y="0"/>
                </a:lnTo>
                <a:lnTo>
                  <a:pt x="0" y="7315199"/>
                </a:lnTo>
                <a:close/>
              </a:path>
            </a:pathLst>
          </a:custGeom>
          <a:solidFill>
            <a:srgbClr val="D9D2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2"/>
          <p:cNvSpPr txBox="1"/>
          <p:nvPr>
            <p:ph type="title"/>
          </p:nvPr>
        </p:nvSpPr>
        <p:spPr>
          <a:xfrm>
            <a:off x="508148" y="341675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76BAF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876BA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9pPr>
          </a:lstStyle>
          <a:p/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/>
        </p:nvSpPr>
        <p:spPr>
          <a:xfrm>
            <a:off x="231785" y="4896621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-3762" y="0"/>
            <a:ext cx="9157216" cy="5138928"/>
          </a:xfrm>
          <a:custGeom>
            <a:rect b="b" l="l" r="r" t="t"/>
            <a:pathLst>
              <a:path extrusionOk="0" h="7315200" w="7877175">
                <a:moveTo>
                  <a:pt x="0" y="7315200"/>
                </a:moveTo>
                <a:lnTo>
                  <a:pt x="7877175" y="7315200"/>
                </a:lnTo>
                <a:lnTo>
                  <a:pt x="7877175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6DD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-13998" y="4828"/>
            <a:ext cx="9156954" cy="1042416"/>
          </a:xfrm>
          <a:custGeom>
            <a:rect b="b" l="l" r="r" t="t"/>
            <a:pathLst>
              <a:path extrusionOk="0" h="7315200" w="1876425">
                <a:moveTo>
                  <a:pt x="0" y="7315199"/>
                </a:moveTo>
                <a:lnTo>
                  <a:pt x="1876424" y="7315199"/>
                </a:lnTo>
                <a:lnTo>
                  <a:pt x="1876424" y="0"/>
                </a:lnTo>
                <a:lnTo>
                  <a:pt x="0" y="0"/>
                </a:lnTo>
                <a:lnTo>
                  <a:pt x="0" y="7315199"/>
                </a:lnTo>
                <a:close/>
              </a:path>
            </a:pathLst>
          </a:custGeom>
          <a:solidFill>
            <a:srgbClr val="C0ECE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3"/>
          <p:cNvSpPr txBox="1"/>
          <p:nvPr>
            <p:ph type="title"/>
          </p:nvPr>
        </p:nvSpPr>
        <p:spPr>
          <a:xfrm>
            <a:off x="508148" y="341675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9pPr>
          </a:lstStyle>
          <a:p/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/>
        </p:nvSpPr>
        <p:spPr>
          <a:xfrm>
            <a:off x="231785" y="4896621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 1">
  <p:cSld name="CUSTOM_3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/>
          <p:nvPr/>
        </p:nvSpPr>
        <p:spPr>
          <a:xfrm>
            <a:off x="0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4"/>
          <p:cNvSpPr txBox="1"/>
          <p:nvPr>
            <p:ph type="title"/>
          </p:nvPr>
        </p:nvSpPr>
        <p:spPr>
          <a:xfrm>
            <a:off x="2292891" y="535324"/>
            <a:ext cx="54780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100"/>
            </a:lvl9pPr>
          </a:lstStyle>
          <a:p/>
        </p:txBody>
      </p:sp>
      <p:pic>
        <p:nvPicPr>
          <p:cNvPr id="283" name="Google Shape;28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24"/>
          <p:cNvGrpSpPr/>
          <p:nvPr/>
        </p:nvGrpSpPr>
        <p:grpSpPr>
          <a:xfrm>
            <a:off x="1242085" y="671593"/>
            <a:ext cx="947445" cy="761676"/>
            <a:chOff x="2942804" y="955190"/>
            <a:chExt cx="1347525" cy="1083311"/>
          </a:xfrm>
        </p:grpSpPr>
        <p:sp>
          <p:nvSpPr>
            <p:cNvPr id="285" name="Google Shape;285;p24"/>
            <p:cNvSpPr/>
            <p:nvPr/>
          </p:nvSpPr>
          <p:spPr>
            <a:xfrm>
              <a:off x="3539462" y="955190"/>
              <a:ext cx="135255" cy="1083310"/>
            </a:xfrm>
            <a:custGeom>
              <a:rect b="b" l="l" r="r" t="t"/>
              <a:pathLst>
                <a:path extrusionOk="0" h="1083310" w="135255">
                  <a:moveTo>
                    <a:pt x="0" y="0"/>
                  </a:moveTo>
                  <a:lnTo>
                    <a:pt x="0" y="1083160"/>
                  </a:lnTo>
                  <a:lnTo>
                    <a:pt x="135075" y="1083160"/>
                  </a:lnTo>
                  <a:lnTo>
                    <a:pt x="135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2945774" y="1498116"/>
              <a:ext cx="596900" cy="540385"/>
            </a:xfrm>
            <a:custGeom>
              <a:rect b="b" l="l" r="r" t="t"/>
              <a:pathLst>
                <a:path extrusionOk="0" h="540385" w="596900">
                  <a:moveTo>
                    <a:pt x="596385" y="540235"/>
                  </a:moveTo>
                  <a:lnTo>
                    <a:pt x="0" y="540235"/>
                  </a:lnTo>
                  <a:lnTo>
                    <a:pt x="596385" y="0"/>
                  </a:lnTo>
                  <a:lnTo>
                    <a:pt x="596385" y="54023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2942804" y="955191"/>
              <a:ext cx="599439" cy="542925"/>
            </a:xfrm>
            <a:custGeom>
              <a:rect b="b" l="l" r="r" t="t"/>
              <a:pathLst>
                <a:path extrusionOk="0" h="542925" w="599439">
                  <a:moveTo>
                    <a:pt x="599355" y="542925"/>
                  </a:moveTo>
                  <a:lnTo>
                    <a:pt x="0" y="0"/>
                  </a:lnTo>
                  <a:lnTo>
                    <a:pt x="599355" y="0"/>
                  </a:lnTo>
                  <a:lnTo>
                    <a:pt x="599355" y="54292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3671840" y="955190"/>
              <a:ext cx="618489" cy="1083310"/>
            </a:xfrm>
            <a:custGeom>
              <a:rect b="b" l="l" r="r" t="t"/>
              <a:pathLst>
                <a:path extrusionOk="0" h="1083310" w="618489">
                  <a:moveTo>
                    <a:pt x="21619" y="1083160"/>
                  </a:moveTo>
                  <a:lnTo>
                    <a:pt x="0" y="1083160"/>
                  </a:lnTo>
                  <a:lnTo>
                    <a:pt x="0" y="0"/>
                  </a:lnTo>
                  <a:lnTo>
                    <a:pt x="18650" y="0"/>
                  </a:lnTo>
                  <a:lnTo>
                    <a:pt x="618005" y="542925"/>
                  </a:lnTo>
                  <a:lnTo>
                    <a:pt x="21619" y="108316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24"/>
          <p:cNvGrpSpPr/>
          <p:nvPr/>
        </p:nvGrpSpPr>
        <p:grpSpPr>
          <a:xfrm>
            <a:off x="974322" y="1433269"/>
            <a:ext cx="500292" cy="401822"/>
            <a:chOff x="2560559" y="2049290"/>
            <a:chExt cx="711552" cy="571500"/>
          </a:xfrm>
        </p:grpSpPr>
        <p:sp>
          <p:nvSpPr>
            <p:cNvPr id="290" name="Google Shape;290;p24"/>
            <p:cNvSpPr/>
            <p:nvPr/>
          </p:nvSpPr>
          <p:spPr>
            <a:xfrm>
              <a:off x="2911344" y="2049290"/>
              <a:ext cx="0" cy="571500"/>
            </a:xfrm>
            <a:custGeom>
              <a:rect b="b" l="l" r="r" t="t"/>
              <a:pathLst>
                <a:path extrusionOk="0" h="571500" w="1200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cap="flat" cmpd="sng" w="75375">
              <a:solidFill>
                <a:srgbClr val="FF74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2560559" y="233504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28575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2560559" y="204929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2947626" y="2049290"/>
              <a:ext cx="324485" cy="571500"/>
            </a:xfrm>
            <a:custGeom>
              <a:rect b="b" l="l" r="r" t="t"/>
              <a:pathLst>
                <a:path extrusionOk="0" h="571500" w="324485">
                  <a:moveTo>
                    <a:pt x="9786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9786" y="0"/>
                  </a:lnTo>
                  <a:lnTo>
                    <a:pt x="324292" y="285750"/>
                  </a:lnTo>
                  <a:lnTo>
                    <a:pt x="9786" y="57150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4"/>
          <p:cNvGrpSpPr/>
          <p:nvPr/>
        </p:nvGrpSpPr>
        <p:grpSpPr>
          <a:xfrm>
            <a:off x="1360522" y="2244619"/>
            <a:ext cx="500314" cy="400944"/>
            <a:chOff x="3855898" y="3211362"/>
            <a:chExt cx="711583" cy="570251"/>
          </a:xfrm>
        </p:grpSpPr>
        <p:sp>
          <p:nvSpPr>
            <p:cNvPr id="295" name="Google Shape;295;p24"/>
            <p:cNvSpPr/>
            <p:nvPr/>
          </p:nvSpPr>
          <p:spPr>
            <a:xfrm>
              <a:off x="4206694" y="3211363"/>
              <a:ext cx="0" cy="570229"/>
            </a:xfrm>
            <a:custGeom>
              <a:rect b="b" l="l" r="r" t="t"/>
              <a:pathLst>
                <a:path extrusionOk="0" h="570229" w="120000">
                  <a:moveTo>
                    <a:pt x="0" y="0"/>
                  </a:moveTo>
                  <a:lnTo>
                    <a:pt x="0" y="570062"/>
                  </a:lnTo>
                </a:path>
              </a:pathLst>
            </a:custGeom>
            <a:noFill/>
            <a:ln cap="flat" cmpd="sng" w="69100">
              <a:solidFill>
                <a:srgbClr val="FFC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3867245" y="3501578"/>
              <a:ext cx="306705" cy="280035"/>
            </a:xfrm>
            <a:custGeom>
              <a:rect b="b" l="l" r="r" t="t"/>
              <a:pathLst>
                <a:path extrusionOk="0" h="280035" w="306705">
                  <a:moveTo>
                    <a:pt x="306325" y="279848"/>
                  </a:moveTo>
                  <a:lnTo>
                    <a:pt x="0" y="279848"/>
                  </a:lnTo>
                  <a:lnTo>
                    <a:pt x="306325" y="0"/>
                  </a:lnTo>
                  <a:lnTo>
                    <a:pt x="306325" y="279848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3855898" y="3211362"/>
              <a:ext cx="318135" cy="290829"/>
            </a:xfrm>
            <a:custGeom>
              <a:rect b="b" l="l" r="r" t="t"/>
              <a:pathLst>
                <a:path extrusionOk="0" h="290829" w="318135">
                  <a:moveTo>
                    <a:pt x="317672" y="290214"/>
                  </a:moveTo>
                  <a:lnTo>
                    <a:pt x="0" y="0"/>
                  </a:lnTo>
                  <a:lnTo>
                    <a:pt x="317672" y="0"/>
                  </a:lnTo>
                  <a:lnTo>
                    <a:pt x="317672" y="290214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4239821" y="3211363"/>
              <a:ext cx="327660" cy="570229"/>
            </a:xfrm>
            <a:custGeom>
              <a:rect b="b" l="l" r="r" t="t"/>
              <a:pathLst>
                <a:path extrusionOk="0" h="570229" w="327660">
                  <a:moveTo>
                    <a:pt x="21231" y="570062"/>
                  </a:moveTo>
                  <a:lnTo>
                    <a:pt x="0" y="570062"/>
                  </a:lnTo>
                  <a:lnTo>
                    <a:pt x="0" y="0"/>
                  </a:lnTo>
                  <a:lnTo>
                    <a:pt x="9885" y="0"/>
                  </a:lnTo>
                  <a:lnTo>
                    <a:pt x="327557" y="290214"/>
                  </a:lnTo>
                  <a:lnTo>
                    <a:pt x="21231" y="570062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24"/>
          <p:cNvGrpSpPr/>
          <p:nvPr/>
        </p:nvGrpSpPr>
        <p:grpSpPr>
          <a:xfrm>
            <a:off x="-41" y="2710732"/>
            <a:ext cx="587191" cy="855434"/>
            <a:chOff x="1625602" y="3955895"/>
            <a:chExt cx="835146" cy="1216660"/>
          </a:xfrm>
        </p:grpSpPr>
        <p:sp>
          <p:nvSpPr>
            <p:cNvPr id="300" name="Google Shape;300;p24"/>
            <p:cNvSpPr/>
            <p:nvPr/>
          </p:nvSpPr>
          <p:spPr>
            <a:xfrm>
              <a:off x="1625602" y="3955895"/>
              <a:ext cx="145415" cy="1216660"/>
            </a:xfrm>
            <a:custGeom>
              <a:rect b="b" l="l" r="r" t="t"/>
              <a:pathLst>
                <a:path extrusionOk="0" h="1216660" w="145415">
                  <a:moveTo>
                    <a:pt x="0" y="0"/>
                  </a:moveTo>
                  <a:lnTo>
                    <a:pt x="0" y="1216180"/>
                  </a:lnTo>
                  <a:lnTo>
                    <a:pt x="145384" y="1216180"/>
                  </a:lnTo>
                  <a:lnTo>
                    <a:pt x="145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1767963" y="3955895"/>
              <a:ext cx="692785" cy="1216660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24"/>
          <p:cNvSpPr txBox="1"/>
          <p:nvPr>
            <p:ph idx="1" type="subTitle"/>
          </p:nvPr>
        </p:nvSpPr>
        <p:spPr>
          <a:xfrm>
            <a:off x="2726666" y="2645666"/>
            <a:ext cx="3581700" cy="17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BB8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4"/>
          <p:cNvSpPr txBox="1"/>
          <p:nvPr/>
        </p:nvSpPr>
        <p:spPr>
          <a:xfrm>
            <a:off x="110675" y="4189500"/>
            <a:ext cx="7110300" cy="16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rot="10800000">
            <a:off x="8335575" y="100"/>
            <a:ext cx="841500" cy="732000"/>
          </a:xfrm>
          <a:prstGeom prst="rtTriangle">
            <a:avLst/>
          </a:prstGeom>
          <a:solidFill>
            <a:srgbClr val="2DB7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 rot="-6506800">
            <a:off x="8419655" y="134332"/>
            <a:ext cx="463622" cy="463622"/>
          </a:xfrm>
          <a:prstGeom prst="rtTriangle">
            <a:avLst/>
          </a:prstGeom>
          <a:solidFill>
            <a:srgbClr val="71C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2020. May be reproduced with permission.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0" y="3721500"/>
            <a:ext cx="1634700" cy="14220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 rot="5400000">
            <a:off x="647299" y="4293197"/>
            <a:ext cx="673500" cy="673500"/>
          </a:xfrm>
          <a:prstGeom prst="rtTriangle">
            <a:avLst/>
          </a:prstGeom>
          <a:solidFill>
            <a:srgbClr val="6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1547100" y="849850"/>
            <a:ext cx="60498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Image">
  <p:cSld name="CUSTOM_4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2047800"/>
          </a:xfrm>
          <a:prstGeom prst="rect">
            <a:avLst/>
          </a:prstGeom>
          <a:gradFill>
            <a:gsLst>
              <a:gs pos="0">
                <a:srgbClr val="26BDC4"/>
              </a:gs>
              <a:gs pos="100000">
                <a:srgbClr val="2DB78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2020. May be reproduced with permission.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901800" y="2227950"/>
            <a:ext cx="7340400" cy="242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901800" y="842550"/>
            <a:ext cx="7340400" cy="362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CUSTOM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0" y="0"/>
            <a:ext cx="9144000" cy="2047800"/>
          </a:xfrm>
          <a:prstGeom prst="rect">
            <a:avLst/>
          </a:prstGeom>
          <a:gradFill>
            <a:gsLst>
              <a:gs pos="0">
                <a:srgbClr val="876BAF"/>
              </a:gs>
              <a:gs pos="100000">
                <a:srgbClr val="26BDC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2020. May be reproduced with permission.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04200" y="950375"/>
            <a:ext cx="73356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904200" y="2226300"/>
            <a:ext cx="7335600" cy="26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CUSTOM_3_1">
    <p:bg>
      <p:bgPr>
        <a:gradFill>
          <a:gsLst>
            <a:gs pos="0">
              <a:srgbClr val="EF5757"/>
            </a:gs>
            <a:gs pos="100000">
              <a:srgbClr val="E97414"/>
            </a:gs>
          </a:gsLst>
          <a:lin ang="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© AI4ALL, 2020. May be reproduced with permission. 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CUSTOM_5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 rot="10800000">
            <a:off x="6508275" y="25"/>
            <a:ext cx="2668800" cy="2321400"/>
          </a:xfrm>
          <a:prstGeom prst="rtTriangle">
            <a:avLst/>
          </a:prstGeom>
          <a:solidFill>
            <a:srgbClr val="25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/>
          <p:nvPr/>
        </p:nvSpPr>
        <p:spPr>
          <a:xfrm rot="-5400000">
            <a:off x="7197925" y="389225"/>
            <a:ext cx="1422000" cy="14220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/>
          <p:nvPr/>
        </p:nvSpPr>
        <p:spPr>
          <a:xfrm>
            <a:off x="640080" y="3328775"/>
            <a:ext cx="3871200" cy="467100"/>
          </a:xfrm>
          <a:prstGeom prst="rect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/>
        </p:nvSpPr>
        <p:spPr>
          <a:xfrm>
            <a:off x="689975" y="3795875"/>
            <a:ext cx="3475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5757"/>
                </a:solidFill>
                <a:latin typeface="Fira Sans"/>
                <a:ea typeface="Fira Sans"/>
                <a:cs typeface="Fira Sans"/>
                <a:sym typeface="Fira Sans"/>
              </a:rPr>
              <a:t>Slides adapted from Wells Lucas Santo (AI4ALL)</a:t>
            </a:r>
            <a:endParaRPr sz="1000">
              <a:solidFill>
                <a:srgbClr val="EF575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640080" y="1214600"/>
            <a:ext cx="6023400" cy="19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734300" y="3419375"/>
            <a:ext cx="3676800" cy="3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8"/>
          <p:cNvSpPr/>
          <p:nvPr/>
        </p:nvSpPr>
        <p:spPr>
          <a:xfrm>
            <a:off x="0" y="4162325"/>
            <a:ext cx="1128000" cy="9813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/>
          <p:nvPr/>
        </p:nvSpPr>
        <p:spPr>
          <a:xfrm rot="5400000">
            <a:off x="267200" y="4419424"/>
            <a:ext cx="467100" cy="4671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4_1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rot="10800000">
            <a:off x="8335575" y="100"/>
            <a:ext cx="841500" cy="7320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-6506800">
            <a:off x="8419655" y="134332"/>
            <a:ext cx="463622" cy="463622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/>
        </p:nvSpPr>
        <p:spPr>
          <a:xfrm>
            <a:off x="0" y="4874650"/>
            <a:ext cx="9144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arala"/>
                <a:ea typeface="Sarala"/>
                <a:cs typeface="Sarala"/>
                <a:sym typeface="Sarala"/>
              </a:rPr>
              <a:t>© AI4ALL, 2019. May be reproduced with permission. </a:t>
            </a:r>
            <a:endParaRPr sz="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0" y="4162325"/>
            <a:ext cx="1128000" cy="9813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267200" y="4419424"/>
            <a:ext cx="467100" cy="4671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">
  <p:cSld name="CUSTOM_3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-37175" y="-24800"/>
            <a:ext cx="9202800" cy="5222400"/>
          </a:xfrm>
          <a:prstGeom prst="rect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/>
          <p:nvPr/>
        </p:nvSpPr>
        <p:spPr>
          <a:xfrm rot="10800000">
            <a:off x="7299625" y="-24800"/>
            <a:ext cx="1866000" cy="16215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-37175" y="3429300"/>
            <a:ext cx="2058300" cy="17904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/>
          <p:nvPr/>
        </p:nvSpPr>
        <p:spPr>
          <a:xfrm rot="-5400000">
            <a:off x="231275" y="3574000"/>
            <a:ext cx="851400" cy="851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 rot="5400000">
            <a:off x="8042750" y="635750"/>
            <a:ext cx="851400" cy="851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13663" y="4745838"/>
            <a:ext cx="451825" cy="4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/>
        </p:nvSpPr>
        <p:spPr>
          <a:xfrm>
            <a:off x="3" y="4874650"/>
            <a:ext cx="9144000" cy="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Sarala"/>
                <a:ea typeface="Sarala"/>
                <a:cs typeface="Sarala"/>
                <a:sym typeface="Sarala"/>
              </a:rPr>
              <a:t>© AI4ALL, 2019. May be reproduced with permission. </a:t>
            </a:r>
            <a:endParaRPr sz="800">
              <a:solidFill>
                <a:srgbClr val="FFFFFF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1325250" y="2162400"/>
            <a:ext cx="64935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8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000"/>
              <a:buFont typeface="Rubik Light"/>
              <a:buNone/>
              <a:defRPr i="0" sz="3000" u="none" cap="none" strike="noStrike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5BDC4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25BDC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100098" y="4885205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2.jpg"/><Relationship Id="rId4" Type="http://schemas.openxmlformats.org/officeDocument/2006/relationships/image" Target="../media/image4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/>
        </p:nvSpPr>
        <p:spPr>
          <a:xfrm>
            <a:off x="1971300" y="1483650"/>
            <a:ext cx="52014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rPr>
              <a:t>Graphs 1</a:t>
            </a:r>
            <a:endParaRPr sz="5300">
              <a:solidFill>
                <a:srgbClr val="4BB8B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And this</a:t>
            </a:r>
            <a:endParaRPr sz="3600"/>
          </a:p>
        </p:txBody>
      </p:sp>
      <p:pic>
        <p:nvPicPr>
          <p:cNvPr id="381" name="Google Shape;3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963" y="648338"/>
            <a:ext cx="5662075" cy="38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And this</a:t>
            </a:r>
            <a:endParaRPr sz="3600"/>
          </a:p>
        </p:txBody>
      </p:sp>
      <p:pic>
        <p:nvPicPr>
          <p:cNvPr id="388" name="Google Shape;3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000" y="1232650"/>
            <a:ext cx="3999150" cy="28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5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And this</a:t>
            </a:r>
            <a:endParaRPr sz="3600"/>
          </a:p>
        </p:txBody>
      </p:sp>
      <p:pic>
        <p:nvPicPr>
          <p:cNvPr id="395" name="Google Shape;3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825" y="1352550"/>
            <a:ext cx="35623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6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10534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a graph abstractly?</a:t>
            </a:r>
            <a:endParaRPr/>
          </a:p>
        </p:txBody>
      </p:sp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892125" y="1182350"/>
            <a:ext cx="67887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A set of nodes (e.g., cities)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A set of edges between nodes (e.g., highways)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idx="4294967295" type="title"/>
          </p:nvPr>
        </p:nvSpPr>
        <p:spPr>
          <a:xfrm>
            <a:off x="1955250" y="1761450"/>
            <a:ext cx="52335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What were those graphs we saw?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1:</a:t>
            </a:r>
            <a:endParaRPr sz="3600"/>
          </a:p>
        </p:txBody>
      </p: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325" y="1029338"/>
            <a:ext cx="4095008" cy="38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9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5981850" y="4823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1:</a:t>
            </a:r>
            <a:endParaRPr sz="3600"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325" y="1029338"/>
            <a:ext cx="4095008" cy="38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0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2:</a:t>
            </a:r>
            <a:endParaRPr sz="3600"/>
          </a:p>
        </p:txBody>
      </p:sp>
      <p:pic>
        <p:nvPicPr>
          <p:cNvPr id="429" name="Google Shape;4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4275"/>
            <a:ext cx="864870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2:</a:t>
            </a:r>
            <a:endParaRPr sz="3600"/>
          </a:p>
        </p:txBody>
      </p:sp>
      <p:pic>
        <p:nvPicPr>
          <p:cNvPr id="436" name="Google Shape;4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4275"/>
            <a:ext cx="864870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2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3:</a:t>
            </a:r>
            <a:endParaRPr sz="3600"/>
          </a:p>
        </p:txBody>
      </p:sp>
      <p:pic>
        <p:nvPicPr>
          <p:cNvPr id="443" name="Google Shape;4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963" y="991875"/>
            <a:ext cx="5662075" cy="38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3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/>
          <p:nvPr>
            <p:ph idx="1" type="body"/>
          </p:nvPr>
        </p:nvSpPr>
        <p:spPr>
          <a:xfrm>
            <a:off x="457200" y="959575"/>
            <a:ext cx="74418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a graph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Lots of examples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are graphs relevant for our project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data structure called queues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lecture will give us the fundamentals we need to understand and build algorithms to route our drones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316" name="Google Shape;316;p26"/>
          <p:cNvSpPr txBox="1"/>
          <p:nvPr/>
        </p:nvSpPr>
        <p:spPr>
          <a:xfrm>
            <a:off x="404025" y="474330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3:</a:t>
            </a:r>
            <a:endParaRPr sz="3600"/>
          </a:p>
        </p:txBody>
      </p:sp>
      <p:pic>
        <p:nvPicPr>
          <p:cNvPr id="450" name="Google Shape;450;p44"/>
          <p:cNvPicPr preferRelativeResize="0"/>
          <p:nvPr/>
        </p:nvPicPr>
        <p:blipFill rotWithShape="1">
          <a:blip r:embed="rId3">
            <a:alphaModFix/>
          </a:blip>
          <a:srcRect b="0" l="0" r="6279" t="10913"/>
          <a:stretch/>
        </p:blipFill>
        <p:spPr>
          <a:xfrm>
            <a:off x="1740975" y="1411725"/>
            <a:ext cx="5306726" cy="3426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4"/>
          <p:cNvSpPr txBox="1"/>
          <p:nvPr/>
        </p:nvSpPr>
        <p:spPr>
          <a:xfrm>
            <a:off x="5928300" y="487510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5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4:</a:t>
            </a:r>
            <a:endParaRPr sz="3600"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088" y="1296675"/>
            <a:ext cx="5365465" cy="38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6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4:</a:t>
            </a:r>
            <a:endParaRPr sz="3600"/>
          </a:p>
        </p:txBody>
      </p:sp>
      <p:pic>
        <p:nvPicPr>
          <p:cNvPr id="464" name="Google Shape;4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088" y="1296675"/>
            <a:ext cx="5365465" cy="38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6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4:</a:t>
            </a:r>
            <a:endParaRPr sz="3600"/>
          </a:p>
        </p:txBody>
      </p:sp>
      <p:pic>
        <p:nvPicPr>
          <p:cNvPr id="471" name="Google Shape;4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863" y="1296675"/>
            <a:ext cx="5365465" cy="38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7"/>
          <p:cNvSpPr txBox="1"/>
          <p:nvPr/>
        </p:nvSpPr>
        <p:spPr>
          <a:xfrm>
            <a:off x="5928300" y="48506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5:</a:t>
            </a:r>
            <a:endParaRPr sz="3600"/>
          </a:p>
        </p:txBody>
      </p:sp>
      <p:pic>
        <p:nvPicPr>
          <p:cNvPr id="478" name="Google Shape;4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825" y="1352550"/>
            <a:ext cx="35623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8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5:</a:t>
            </a:r>
            <a:endParaRPr sz="3600"/>
          </a:p>
        </p:txBody>
      </p:sp>
      <p:pic>
        <p:nvPicPr>
          <p:cNvPr id="485" name="Google Shape;4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825" y="1352550"/>
            <a:ext cx="35623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9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6:</a:t>
            </a:r>
            <a:endParaRPr sz="3600"/>
          </a:p>
        </p:txBody>
      </p:sp>
      <p:pic>
        <p:nvPicPr>
          <p:cNvPr id="492" name="Google Shape;4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938" y="790575"/>
            <a:ext cx="328612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0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Example 6:</a:t>
            </a:r>
            <a:endParaRPr sz="3600"/>
          </a:p>
        </p:txBody>
      </p:sp>
      <p:pic>
        <p:nvPicPr>
          <p:cNvPr id="499" name="Google Shape;4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938" y="790575"/>
            <a:ext cx="328612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1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2"/>
          <p:cNvSpPr txBox="1"/>
          <p:nvPr>
            <p:ph type="title"/>
          </p:nvPr>
        </p:nvSpPr>
        <p:spPr>
          <a:xfrm>
            <a:off x="10534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examples?</a:t>
            </a:r>
            <a:endParaRPr/>
          </a:p>
        </p:txBody>
      </p:sp>
      <p:sp>
        <p:nvSpPr>
          <p:cNvPr id="506" name="Google Shape;506;p52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/>
          <p:nvPr>
            <p:ph idx="1" type="body"/>
          </p:nvPr>
        </p:nvSpPr>
        <p:spPr>
          <a:xfrm>
            <a:off x="892125" y="1029950"/>
            <a:ext cx="81363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Internet: documents are nodes, edges are links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Air Travel: nodes are airports, edges are connecting flights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Road network: nodes are intersections, edges are roads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Subway system: nodes are stops, edges are tracks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ubik"/>
              <a:buChar char="●"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Trail map: nodes are campsites, edges are trails</a:t>
            </a:r>
            <a:endParaRPr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12" name="Google Shape;512;p53"/>
          <p:cNvSpPr txBox="1"/>
          <p:nvPr>
            <p:ph type="title"/>
          </p:nvPr>
        </p:nvSpPr>
        <p:spPr>
          <a:xfrm>
            <a:off x="10534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examples?</a:t>
            </a:r>
            <a:endParaRPr/>
          </a:p>
        </p:txBody>
      </p:sp>
      <p:sp>
        <p:nvSpPr>
          <p:cNvPr id="513" name="Google Shape;513;p53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913" y="1110774"/>
            <a:ext cx="2096175" cy="29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This kind?</a:t>
            </a:r>
            <a:endParaRPr sz="3600"/>
          </a:p>
        </p:txBody>
      </p:sp>
      <p:sp>
        <p:nvSpPr>
          <p:cNvPr id="323" name="Google Shape;323;p27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/>
          <p:nvPr>
            <p:ph type="title"/>
          </p:nvPr>
        </p:nvSpPr>
        <p:spPr>
          <a:xfrm>
            <a:off x="1148900" y="5086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use graphs to do planning</a:t>
            </a:r>
            <a:endParaRPr/>
          </a:p>
        </p:txBody>
      </p:sp>
      <p:pic>
        <p:nvPicPr>
          <p:cNvPr id="519" name="Google Shape;5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763" y="1295525"/>
            <a:ext cx="4742473" cy="343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4"/>
          <p:cNvSpPr txBox="1"/>
          <p:nvPr/>
        </p:nvSpPr>
        <p:spPr>
          <a:xfrm>
            <a:off x="5845750" y="47275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5"/>
          <p:cNvSpPr txBox="1"/>
          <p:nvPr>
            <p:ph type="title"/>
          </p:nvPr>
        </p:nvSpPr>
        <p:spPr>
          <a:xfrm>
            <a:off x="1148900" y="4324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slice up space...</a:t>
            </a:r>
            <a:endParaRPr/>
          </a:p>
        </p:txBody>
      </p:sp>
      <p:pic>
        <p:nvPicPr>
          <p:cNvPr id="526" name="Google Shape;5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763" y="1295525"/>
            <a:ext cx="4742473" cy="3432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55"/>
          <p:cNvCxnSpPr/>
          <p:nvPr/>
        </p:nvCxnSpPr>
        <p:spPr>
          <a:xfrm>
            <a:off x="24137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55"/>
          <p:cNvCxnSpPr/>
          <p:nvPr/>
        </p:nvCxnSpPr>
        <p:spPr>
          <a:xfrm>
            <a:off x="26423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55"/>
          <p:cNvCxnSpPr/>
          <p:nvPr/>
        </p:nvCxnSpPr>
        <p:spPr>
          <a:xfrm>
            <a:off x="28709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55"/>
          <p:cNvCxnSpPr/>
          <p:nvPr/>
        </p:nvCxnSpPr>
        <p:spPr>
          <a:xfrm>
            <a:off x="30995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55"/>
          <p:cNvCxnSpPr/>
          <p:nvPr/>
        </p:nvCxnSpPr>
        <p:spPr>
          <a:xfrm>
            <a:off x="33281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55"/>
          <p:cNvCxnSpPr/>
          <p:nvPr/>
        </p:nvCxnSpPr>
        <p:spPr>
          <a:xfrm>
            <a:off x="35567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55"/>
          <p:cNvCxnSpPr/>
          <p:nvPr/>
        </p:nvCxnSpPr>
        <p:spPr>
          <a:xfrm>
            <a:off x="37853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55"/>
          <p:cNvCxnSpPr/>
          <p:nvPr/>
        </p:nvCxnSpPr>
        <p:spPr>
          <a:xfrm>
            <a:off x="40139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5"/>
          <p:cNvCxnSpPr/>
          <p:nvPr/>
        </p:nvCxnSpPr>
        <p:spPr>
          <a:xfrm>
            <a:off x="42425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5"/>
          <p:cNvCxnSpPr/>
          <p:nvPr/>
        </p:nvCxnSpPr>
        <p:spPr>
          <a:xfrm>
            <a:off x="44711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5"/>
          <p:cNvCxnSpPr/>
          <p:nvPr/>
        </p:nvCxnSpPr>
        <p:spPr>
          <a:xfrm>
            <a:off x="46997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5"/>
          <p:cNvCxnSpPr/>
          <p:nvPr/>
        </p:nvCxnSpPr>
        <p:spPr>
          <a:xfrm>
            <a:off x="49283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55"/>
          <p:cNvCxnSpPr/>
          <p:nvPr/>
        </p:nvCxnSpPr>
        <p:spPr>
          <a:xfrm>
            <a:off x="51569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55"/>
          <p:cNvCxnSpPr/>
          <p:nvPr/>
        </p:nvCxnSpPr>
        <p:spPr>
          <a:xfrm>
            <a:off x="53855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55"/>
          <p:cNvCxnSpPr/>
          <p:nvPr/>
        </p:nvCxnSpPr>
        <p:spPr>
          <a:xfrm>
            <a:off x="56141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55"/>
          <p:cNvCxnSpPr/>
          <p:nvPr/>
        </p:nvCxnSpPr>
        <p:spPr>
          <a:xfrm>
            <a:off x="58427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55"/>
          <p:cNvCxnSpPr/>
          <p:nvPr/>
        </p:nvCxnSpPr>
        <p:spPr>
          <a:xfrm>
            <a:off x="60713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55"/>
          <p:cNvCxnSpPr/>
          <p:nvPr/>
        </p:nvCxnSpPr>
        <p:spPr>
          <a:xfrm>
            <a:off x="62999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55"/>
          <p:cNvCxnSpPr/>
          <p:nvPr/>
        </p:nvCxnSpPr>
        <p:spPr>
          <a:xfrm>
            <a:off x="65285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55"/>
          <p:cNvCxnSpPr/>
          <p:nvPr/>
        </p:nvCxnSpPr>
        <p:spPr>
          <a:xfrm>
            <a:off x="6757175" y="1162950"/>
            <a:ext cx="0" cy="370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55"/>
          <p:cNvCxnSpPr/>
          <p:nvPr/>
        </p:nvCxnSpPr>
        <p:spPr>
          <a:xfrm>
            <a:off x="1908375" y="14903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55"/>
          <p:cNvCxnSpPr/>
          <p:nvPr/>
        </p:nvCxnSpPr>
        <p:spPr>
          <a:xfrm>
            <a:off x="1908375" y="17189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55"/>
          <p:cNvCxnSpPr/>
          <p:nvPr/>
        </p:nvCxnSpPr>
        <p:spPr>
          <a:xfrm>
            <a:off x="1984575" y="19475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55"/>
          <p:cNvCxnSpPr/>
          <p:nvPr/>
        </p:nvCxnSpPr>
        <p:spPr>
          <a:xfrm>
            <a:off x="1984575" y="21761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55"/>
          <p:cNvCxnSpPr/>
          <p:nvPr/>
        </p:nvCxnSpPr>
        <p:spPr>
          <a:xfrm>
            <a:off x="1984575" y="24047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55"/>
          <p:cNvCxnSpPr/>
          <p:nvPr/>
        </p:nvCxnSpPr>
        <p:spPr>
          <a:xfrm>
            <a:off x="2060775" y="26333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55"/>
          <p:cNvCxnSpPr/>
          <p:nvPr/>
        </p:nvCxnSpPr>
        <p:spPr>
          <a:xfrm>
            <a:off x="2060775" y="28619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55"/>
          <p:cNvCxnSpPr/>
          <p:nvPr/>
        </p:nvCxnSpPr>
        <p:spPr>
          <a:xfrm>
            <a:off x="2060775" y="30905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55"/>
          <p:cNvCxnSpPr/>
          <p:nvPr/>
        </p:nvCxnSpPr>
        <p:spPr>
          <a:xfrm>
            <a:off x="2136975" y="33191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6" name="Google Shape;556;p55"/>
          <p:cNvCxnSpPr/>
          <p:nvPr/>
        </p:nvCxnSpPr>
        <p:spPr>
          <a:xfrm>
            <a:off x="2060775" y="35477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55"/>
          <p:cNvCxnSpPr/>
          <p:nvPr/>
        </p:nvCxnSpPr>
        <p:spPr>
          <a:xfrm>
            <a:off x="2136975" y="37001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55"/>
          <p:cNvCxnSpPr/>
          <p:nvPr/>
        </p:nvCxnSpPr>
        <p:spPr>
          <a:xfrm>
            <a:off x="2136975" y="39287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55"/>
          <p:cNvCxnSpPr/>
          <p:nvPr/>
        </p:nvCxnSpPr>
        <p:spPr>
          <a:xfrm>
            <a:off x="2136975" y="41573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55"/>
          <p:cNvCxnSpPr/>
          <p:nvPr/>
        </p:nvCxnSpPr>
        <p:spPr>
          <a:xfrm>
            <a:off x="2136975" y="43859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55"/>
          <p:cNvCxnSpPr/>
          <p:nvPr/>
        </p:nvCxnSpPr>
        <p:spPr>
          <a:xfrm>
            <a:off x="2136975" y="4614550"/>
            <a:ext cx="5307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55"/>
          <p:cNvSpPr txBox="1"/>
          <p:nvPr/>
        </p:nvSpPr>
        <p:spPr>
          <a:xfrm>
            <a:off x="5842775" y="48706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6"/>
          <p:cNvSpPr txBox="1"/>
          <p:nvPr>
            <p:ph type="title"/>
          </p:nvPr>
        </p:nvSpPr>
        <p:spPr>
          <a:xfrm>
            <a:off x="1148900" y="4324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...into a grid</a:t>
            </a:r>
            <a:endParaRPr/>
          </a:p>
        </p:txBody>
      </p:sp>
      <p:pic>
        <p:nvPicPr>
          <p:cNvPr id="568" name="Google Shape;5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763" y="1295525"/>
            <a:ext cx="4742473" cy="3432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56"/>
          <p:cNvCxnSpPr/>
          <p:nvPr/>
        </p:nvCxnSpPr>
        <p:spPr>
          <a:xfrm>
            <a:off x="2413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56"/>
          <p:cNvCxnSpPr/>
          <p:nvPr/>
        </p:nvCxnSpPr>
        <p:spPr>
          <a:xfrm>
            <a:off x="2642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56"/>
          <p:cNvCxnSpPr/>
          <p:nvPr/>
        </p:nvCxnSpPr>
        <p:spPr>
          <a:xfrm>
            <a:off x="2870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56"/>
          <p:cNvCxnSpPr/>
          <p:nvPr/>
        </p:nvCxnSpPr>
        <p:spPr>
          <a:xfrm>
            <a:off x="3099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56"/>
          <p:cNvCxnSpPr/>
          <p:nvPr/>
        </p:nvCxnSpPr>
        <p:spPr>
          <a:xfrm>
            <a:off x="3328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56"/>
          <p:cNvCxnSpPr/>
          <p:nvPr/>
        </p:nvCxnSpPr>
        <p:spPr>
          <a:xfrm>
            <a:off x="3556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56"/>
          <p:cNvCxnSpPr/>
          <p:nvPr/>
        </p:nvCxnSpPr>
        <p:spPr>
          <a:xfrm>
            <a:off x="3785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56"/>
          <p:cNvCxnSpPr/>
          <p:nvPr/>
        </p:nvCxnSpPr>
        <p:spPr>
          <a:xfrm>
            <a:off x="4013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56"/>
          <p:cNvCxnSpPr/>
          <p:nvPr/>
        </p:nvCxnSpPr>
        <p:spPr>
          <a:xfrm>
            <a:off x="4242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56"/>
          <p:cNvCxnSpPr/>
          <p:nvPr/>
        </p:nvCxnSpPr>
        <p:spPr>
          <a:xfrm>
            <a:off x="4471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56"/>
          <p:cNvCxnSpPr/>
          <p:nvPr/>
        </p:nvCxnSpPr>
        <p:spPr>
          <a:xfrm>
            <a:off x="4699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56"/>
          <p:cNvCxnSpPr/>
          <p:nvPr/>
        </p:nvCxnSpPr>
        <p:spPr>
          <a:xfrm>
            <a:off x="4928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56"/>
          <p:cNvCxnSpPr/>
          <p:nvPr/>
        </p:nvCxnSpPr>
        <p:spPr>
          <a:xfrm>
            <a:off x="5156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56"/>
          <p:cNvCxnSpPr/>
          <p:nvPr/>
        </p:nvCxnSpPr>
        <p:spPr>
          <a:xfrm>
            <a:off x="5385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56"/>
          <p:cNvCxnSpPr/>
          <p:nvPr/>
        </p:nvCxnSpPr>
        <p:spPr>
          <a:xfrm>
            <a:off x="5614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56"/>
          <p:cNvCxnSpPr/>
          <p:nvPr/>
        </p:nvCxnSpPr>
        <p:spPr>
          <a:xfrm>
            <a:off x="5842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56"/>
          <p:cNvCxnSpPr/>
          <p:nvPr/>
        </p:nvCxnSpPr>
        <p:spPr>
          <a:xfrm>
            <a:off x="6071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56"/>
          <p:cNvCxnSpPr/>
          <p:nvPr/>
        </p:nvCxnSpPr>
        <p:spPr>
          <a:xfrm>
            <a:off x="6299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56"/>
          <p:cNvCxnSpPr/>
          <p:nvPr/>
        </p:nvCxnSpPr>
        <p:spPr>
          <a:xfrm>
            <a:off x="6528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56"/>
          <p:cNvCxnSpPr/>
          <p:nvPr/>
        </p:nvCxnSpPr>
        <p:spPr>
          <a:xfrm>
            <a:off x="6757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56"/>
          <p:cNvCxnSpPr/>
          <p:nvPr/>
        </p:nvCxnSpPr>
        <p:spPr>
          <a:xfrm>
            <a:off x="1908375" y="14903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6"/>
          <p:cNvCxnSpPr/>
          <p:nvPr/>
        </p:nvCxnSpPr>
        <p:spPr>
          <a:xfrm>
            <a:off x="1908375" y="17189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6"/>
          <p:cNvCxnSpPr/>
          <p:nvPr/>
        </p:nvCxnSpPr>
        <p:spPr>
          <a:xfrm>
            <a:off x="1984575" y="19475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56"/>
          <p:cNvCxnSpPr/>
          <p:nvPr/>
        </p:nvCxnSpPr>
        <p:spPr>
          <a:xfrm>
            <a:off x="1984575" y="21761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56"/>
          <p:cNvCxnSpPr/>
          <p:nvPr/>
        </p:nvCxnSpPr>
        <p:spPr>
          <a:xfrm>
            <a:off x="1984575" y="24047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56"/>
          <p:cNvCxnSpPr/>
          <p:nvPr/>
        </p:nvCxnSpPr>
        <p:spPr>
          <a:xfrm>
            <a:off x="2060775" y="26333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56"/>
          <p:cNvCxnSpPr/>
          <p:nvPr/>
        </p:nvCxnSpPr>
        <p:spPr>
          <a:xfrm>
            <a:off x="2060775" y="28619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56"/>
          <p:cNvCxnSpPr/>
          <p:nvPr/>
        </p:nvCxnSpPr>
        <p:spPr>
          <a:xfrm>
            <a:off x="2060775" y="30905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56"/>
          <p:cNvCxnSpPr/>
          <p:nvPr/>
        </p:nvCxnSpPr>
        <p:spPr>
          <a:xfrm>
            <a:off x="2136975" y="33191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56"/>
          <p:cNvCxnSpPr/>
          <p:nvPr/>
        </p:nvCxnSpPr>
        <p:spPr>
          <a:xfrm>
            <a:off x="2060775" y="35477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56"/>
          <p:cNvCxnSpPr/>
          <p:nvPr/>
        </p:nvCxnSpPr>
        <p:spPr>
          <a:xfrm>
            <a:off x="2136975" y="37001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56"/>
          <p:cNvCxnSpPr/>
          <p:nvPr/>
        </p:nvCxnSpPr>
        <p:spPr>
          <a:xfrm>
            <a:off x="2136975" y="39287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56"/>
          <p:cNvCxnSpPr/>
          <p:nvPr/>
        </p:nvCxnSpPr>
        <p:spPr>
          <a:xfrm>
            <a:off x="2136975" y="41573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56"/>
          <p:cNvCxnSpPr/>
          <p:nvPr/>
        </p:nvCxnSpPr>
        <p:spPr>
          <a:xfrm>
            <a:off x="2136975" y="43859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56"/>
          <p:cNvCxnSpPr/>
          <p:nvPr/>
        </p:nvCxnSpPr>
        <p:spPr>
          <a:xfrm>
            <a:off x="2136975" y="46145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56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7"/>
          <p:cNvSpPr txBox="1"/>
          <p:nvPr>
            <p:ph type="title"/>
          </p:nvPr>
        </p:nvSpPr>
        <p:spPr>
          <a:xfrm>
            <a:off x="1148900" y="4324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Flyable squares...nodes</a:t>
            </a:r>
            <a:endParaRPr/>
          </a:p>
        </p:txBody>
      </p:sp>
      <p:pic>
        <p:nvPicPr>
          <p:cNvPr id="610" name="Google Shape;6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763" y="1295525"/>
            <a:ext cx="4742473" cy="3432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57"/>
          <p:cNvCxnSpPr/>
          <p:nvPr/>
        </p:nvCxnSpPr>
        <p:spPr>
          <a:xfrm>
            <a:off x="2413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57"/>
          <p:cNvCxnSpPr/>
          <p:nvPr/>
        </p:nvCxnSpPr>
        <p:spPr>
          <a:xfrm>
            <a:off x="2642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57"/>
          <p:cNvCxnSpPr/>
          <p:nvPr/>
        </p:nvCxnSpPr>
        <p:spPr>
          <a:xfrm>
            <a:off x="2870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57"/>
          <p:cNvCxnSpPr/>
          <p:nvPr/>
        </p:nvCxnSpPr>
        <p:spPr>
          <a:xfrm>
            <a:off x="3099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57"/>
          <p:cNvCxnSpPr/>
          <p:nvPr/>
        </p:nvCxnSpPr>
        <p:spPr>
          <a:xfrm>
            <a:off x="3328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57"/>
          <p:cNvCxnSpPr/>
          <p:nvPr/>
        </p:nvCxnSpPr>
        <p:spPr>
          <a:xfrm>
            <a:off x="3556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7"/>
          <p:cNvCxnSpPr/>
          <p:nvPr/>
        </p:nvCxnSpPr>
        <p:spPr>
          <a:xfrm>
            <a:off x="3785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7"/>
          <p:cNvCxnSpPr/>
          <p:nvPr/>
        </p:nvCxnSpPr>
        <p:spPr>
          <a:xfrm>
            <a:off x="4013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57"/>
          <p:cNvCxnSpPr/>
          <p:nvPr/>
        </p:nvCxnSpPr>
        <p:spPr>
          <a:xfrm>
            <a:off x="4242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57"/>
          <p:cNvCxnSpPr/>
          <p:nvPr/>
        </p:nvCxnSpPr>
        <p:spPr>
          <a:xfrm>
            <a:off x="4471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57"/>
          <p:cNvCxnSpPr/>
          <p:nvPr/>
        </p:nvCxnSpPr>
        <p:spPr>
          <a:xfrm>
            <a:off x="4699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57"/>
          <p:cNvCxnSpPr/>
          <p:nvPr/>
        </p:nvCxnSpPr>
        <p:spPr>
          <a:xfrm>
            <a:off x="4928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57"/>
          <p:cNvCxnSpPr/>
          <p:nvPr/>
        </p:nvCxnSpPr>
        <p:spPr>
          <a:xfrm>
            <a:off x="5156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57"/>
          <p:cNvCxnSpPr/>
          <p:nvPr/>
        </p:nvCxnSpPr>
        <p:spPr>
          <a:xfrm>
            <a:off x="5385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57"/>
          <p:cNvCxnSpPr/>
          <p:nvPr/>
        </p:nvCxnSpPr>
        <p:spPr>
          <a:xfrm>
            <a:off x="5614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57"/>
          <p:cNvCxnSpPr/>
          <p:nvPr/>
        </p:nvCxnSpPr>
        <p:spPr>
          <a:xfrm>
            <a:off x="5842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57"/>
          <p:cNvCxnSpPr/>
          <p:nvPr/>
        </p:nvCxnSpPr>
        <p:spPr>
          <a:xfrm>
            <a:off x="6071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57"/>
          <p:cNvCxnSpPr/>
          <p:nvPr/>
        </p:nvCxnSpPr>
        <p:spPr>
          <a:xfrm>
            <a:off x="6299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57"/>
          <p:cNvCxnSpPr/>
          <p:nvPr/>
        </p:nvCxnSpPr>
        <p:spPr>
          <a:xfrm>
            <a:off x="6528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57"/>
          <p:cNvCxnSpPr/>
          <p:nvPr/>
        </p:nvCxnSpPr>
        <p:spPr>
          <a:xfrm>
            <a:off x="6757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57"/>
          <p:cNvCxnSpPr/>
          <p:nvPr/>
        </p:nvCxnSpPr>
        <p:spPr>
          <a:xfrm>
            <a:off x="1908375" y="14903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57"/>
          <p:cNvCxnSpPr/>
          <p:nvPr/>
        </p:nvCxnSpPr>
        <p:spPr>
          <a:xfrm>
            <a:off x="1908375" y="17189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57"/>
          <p:cNvCxnSpPr/>
          <p:nvPr/>
        </p:nvCxnSpPr>
        <p:spPr>
          <a:xfrm>
            <a:off x="1984575" y="19475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57"/>
          <p:cNvCxnSpPr/>
          <p:nvPr/>
        </p:nvCxnSpPr>
        <p:spPr>
          <a:xfrm>
            <a:off x="1984575" y="21761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7"/>
          <p:cNvCxnSpPr/>
          <p:nvPr/>
        </p:nvCxnSpPr>
        <p:spPr>
          <a:xfrm>
            <a:off x="1984575" y="24047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7"/>
          <p:cNvCxnSpPr/>
          <p:nvPr/>
        </p:nvCxnSpPr>
        <p:spPr>
          <a:xfrm>
            <a:off x="2060775" y="26333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7"/>
          <p:cNvCxnSpPr/>
          <p:nvPr/>
        </p:nvCxnSpPr>
        <p:spPr>
          <a:xfrm>
            <a:off x="2060775" y="28619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7"/>
          <p:cNvCxnSpPr/>
          <p:nvPr/>
        </p:nvCxnSpPr>
        <p:spPr>
          <a:xfrm>
            <a:off x="2060775" y="30905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7"/>
          <p:cNvCxnSpPr/>
          <p:nvPr/>
        </p:nvCxnSpPr>
        <p:spPr>
          <a:xfrm>
            <a:off x="2136975" y="33191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7"/>
          <p:cNvCxnSpPr/>
          <p:nvPr/>
        </p:nvCxnSpPr>
        <p:spPr>
          <a:xfrm>
            <a:off x="2060775" y="35477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7"/>
          <p:cNvCxnSpPr/>
          <p:nvPr/>
        </p:nvCxnSpPr>
        <p:spPr>
          <a:xfrm>
            <a:off x="2136975" y="37001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57"/>
          <p:cNvCxnSpPr/>
          <p:nvPr/>
        </p:nvCxnSpPr>
        <p:spPr>
          <a:xfrm>
            <a:off x="2136975" y="39287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57"/>
          <p:cNvCxnSpPr/>
          <p:nvPr/>
        </p:nvCxnSpPr>
        <p:spPr>
          <a:xfrm>
            <a:off x="2136975" y="41573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57"/>
          <p:cNvCxnSpPr/>
          <p:nvPr/>
        </p:nvCxnSpPr>
        <p:spPr>
          <a:xfrm>
            <a:off x="2136975" y="43859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7"/>
          <p:cNvCxnSpPr/>
          <p:nvPr/>
        </p:nvCxnSpPr>
        <p:spPr>
          <a:xfrm>
            <a:off x="2136975" y="46145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6" name="Google Shape;646;p57"/>
          <p:cNvSpPr/>
          <p:nvPr/>
        </p:nvSpPr>
        <p:spPr>
          <a:xfrm>
            <a:off x="3831125" y="3174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7"/>
          <p:cNvSpPr/>
          <p:nvPr/>
        </p:nvSpPr>
        <p:spPr>
          <a:xfrm>
            <a:off x="3831125" y="29458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7"/>
          <p:cNvSpPr/>
          <p:nvPr/>
        </p:nvSpPr>
        <p:spPr>
          <a:xfrm>
            <a:off x="4059725" y="29458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7"/>
          <p:cNvSpPr/>
          <p:nvPr/>
        </p:nvSpPr>
        <p:spPr>
          <a:xfrm>
            <a:off x="4059725" y="3174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7"/>
          <p:cNvSpPr/>
          <p:nvPr/>
        </p:nvSpPr>
        <p:spPr>
          <a:xfrm>
            <a:off x="3602525" y="3174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7"/>
          <p:cNvSpPr/>
          <p:nvPr/>
        </p:nvSpPr>
        <p:spPr>
          <a:xfrm>
            <a:off x="3373925" y="3174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7"/>
          <p:cNvSpPr/>
          <p:nvPr/>
        </p:nvSpPr>
        <p:spPr>
          <a:xfrm>
            <a:off x="3145325" y="3174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7"/>
          <p:cNvSpPr/>
          <p:nvPr/>
        </p:nvSpPr>
        <p:spPr>
          <a:xfrm>
            <a:off x="3831125" y="27172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7"/>
          <p:cNvSpPr/>
          <p:nvPr/>
        </p:nvSpPr>
        <p:spPr>
          <a:xfrm>
            <a:off x="4059725" y="27172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7"/>
          <p:cNvSpPr/>
          <p:nvPr/>
        </p:nvSpPr>
        <p:spPr>
          <a:xfrm>
            <a:off x="4059725" y="24886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7"/>
          <p:cNvSpPr/>
          <p:nvPr/>
        </p:nvSpPr>
        <p:spPr>
          <a:xfrm>
            <a:off x="4059725" y="22600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7"/>
          <p:cNvSpPr/>
          <p:nvPr/>
        </p:nvSpPr>
        <p:spPr>
          <a:xfrm>
            <a:off x="4288325" y="22600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7"/>
          <p:cNvSpPr/>
          <p:nvPr/>
        </p:nvSpPr>
        <p:spPr>
          <a:xfrm>
            <a:off x="4059725" y="2031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7"/>
          <p:cNvSpPr/>
          <p:nvPr/>
        </p:nvSpPr>
        <p:spPr>
          <a:xfrm>
            <a:off x="4288325" y="2031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7"/>
          <p:cNvSpPr/>
          <p:nvPr/>
        </p:nvSpPr>
        <p:spPr>
          <a:xfrm>
            <a:off x="4288325" y="18028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7"/>
          <p:cNvSpPr/>
          <p:nvPr/>
        </p:nvSpPr>
        <p:spPr>
          <a:xfrm>
            <a:off x="4288325" y="15742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7"/>
          <p:cNvSpPr/>
          <p:nvPr/>
        </p:nvSpPr>
        <p:spPr>
          <a:xfrm>
            <a:off x="4516925" y="15742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7"/>
          <p:cNvSpPr/>
          <p:nvPr/>
        </p:nvSpPr>
        <p:spPr>
          <a:xfrm>
            <a:off x="4516925" y="18028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7"/>
          <p:cNvSpPr/>
          <p:nvPr/>
        </p:nvSpPr>
        <p:spPr>
          <a:xfrm>
            <a:off x="4745525" y="13456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7"/>
          <p:cNvSpPr/>
          <p:nvPr/>
        </p:nvSpPr>
        <p:spPr>
          <a:xfrm>
            <a:off x="4516925" y="13456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7"/>
          <p:cNvSpPr/>
          <p:nvPr/>
        </p:nvSpPr>
        <p:spPr>
          <a:xfrm>
            <a:off x="4288325" y="13456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7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8"/>
          <p:cNvSpPr txBox="1"/>
          <p:nvPr>
            <p:ph type="title"/>
          </p:nvPr>
        </p:nvSpPr>
        <p:spPr>
          <a:xfrm>
            <a:off x="1148900" y="4324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Fly between nodes...edges</a:t>
            </a:r>
            <a:endParaRPr/>
          </a:p>
        </p:txBody>
      </p:sp>
      <p:pic>
        <p:nvPicPr>
          <p:cNvPr id="673" name="Google Shape;6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763" y="1295525"/>
            <a:ext cx="4742473" cy="3432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58"/>
          <p:cNvCxnSpPr/>
          <p:nvPr/>
        </p:nvCxnSpPr>
        <p:spPr>
          <a:xfrm>
            <a:off x="2413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8"/>
          <p:cNvCxnSpPr/>
          <p:nvPr/>
        </p:nvCxnSpPr>
        <p:spPr>
          <a:xfrm>
            <a:off x="2642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8"/>
          <p:cNvCxnSpPr/>
          <p:nvPr/>
        </p:nvCxnSpPr>
        <p:spPr>
          <a:xfrm>
            <a:off x="2870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8"/>
          <p:cNvCxnSpPr/>
          <p:nvPr/>
        </p:nvCxnSpPr>
        <p:spPr>
          <a:xfrm>
            <a:off x="3099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8"/>
          <p:cNvCxnSpPr/>
          <p:nvPr/>
        </p:nvCxnSpPr>
        <p:spPr>
          <a:xfrm>
            <a:off x="3328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58"/>
          <p:cNvCxnSpPr/>
          <p:nvPr/>
        </p:nvCxnSpPr>
        <p:spPr>
          <a:xfrm>
            <a:off x="3556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58"/>
          <p:cNvCxnSpPr/>
          <p:nvPr/>
        </p:nvCxnSpPr>
        <p:spPr>
          <a:xfrm>
            <a:off x="3785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58"/>
          <p:cNvCxnSpPr/>
          <p:nvPr/>
        </p:nvCxnSpPr>
        <p:spPr>
          <a:xfrm>
            <a:off x="4013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58"/>
          <p:cNvCxnSpPr/>
          <p:nvPr/>
        </p:nvCxnSpPr>
        <p:spPr>
          <a:xfrm>
            <a:off x="4242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58"/>
          <p:cNvCxnSpPr/>
          <p:nvPr/>
        </p:nvCxnSpPr>
        <p:spPr>
          <a:xfrm>
            <a:off x="4471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58"/>
          <p:cNvCxnSpPr/>
          <p:nvPr/>
        </p:nvCxnSpPr>
        <p:spPr>
          <a:xfrm>
            <a:off x="4699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58"/>
          <p:cNvCxnSpPr/>
          <p:nvPr/>
        </p:nvCxnSpPr>
        <p:spPr>
          <a:xfrm>
            <a:off x="4928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58"/>
          <p:cNvCxnSpPr/>
          <p:nvPr/>
        </p:nvCxnSpPr>
        <p:spPr>
          <a:xfrm>
            <a:off x="5156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58"/>
          <p:cNvCxnSpPr/>
          <p:nvPr/>
        </p:nvCxnSpPr>
        <p:spPr>
          <a:xfrm>
            <a:off x="5385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58"/>
          <p:cNvCxnSpPr/>
          <p:nvPr/>
        </p:nvCxnSpPr>
        <p:spPr>
          <a:xfrm>
            <a:off x="5614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58"/>
          <p:cNvCxnSpPr/>
          <p:nvPr/>
        </p:nvCxnSpPr>
        <p:spPr>
          <a:xfrm>
            <a:off x="58427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58"/>
          <p:cNvCxnSpPr/>
          <p:nvPr/>
        </p:nvCxnSpPr>
        <p:spPr>
          <a:xfrm>
            <a:off x="60713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58"/>
          <p:cNvCxnSpPr/>
          <p:nvPr/>
        </p:nvCxnSpPr>
        <p:spPr>
          <a:xfrm>
            <a:off x="62999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58"/>
          <p:cNvCxnSpPr/>
          <p:nvPr/>
        </p:nvCxnSpPr>
        <p:spPr>
          <a:xfrm>
            <a:off x="65285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58"/>
          <p:cNvCxnSpPr/>
          <p:nvPr/>
        </p:nvCxnSpPr>
        <p:spPr>
          <a:xfrm>
            <a:off x="6757175" y="1162950"/>
            <a:ext cx="0" cy="3707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58"/>
          <p:cNvCxnSpPr/>
          <p:nvPr/>
        </p:nvCxnSpPr>
        <p:spPr>
          <a:xfrm>
            <a:off x="1908375" y="14903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58"/>
          <p:cNvCxnSpPr/>
          <p:nvPr/>
        </p:nvCxnSpPr>
        <p:spPr>
          <a:xfrm>
            <a:off x="1908375" y="17189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58"/>
          <p:cNvCxnSpPr/>
          <p:nvPr/>
        </p:nvCxnSpPr>
        <p:spPr>
          <a:xfrm>
            <a:off x="1984575" y="19475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58"/>
          <p:cNvCxnSpPr/>
          <p:nvPr/>
        </p:nvCxnSpPr>
        <p:spPr>
          <a:xfrm>
            <a:off x="1984575" y="21761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58"/>
          <p:cNvCxnSpPr/>
          <p:nvPr/>
        </p:nvCxnSpPr>
        <p:spPr>
          <a:xfrm>
            <a:off x="1984575" y="24047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58"/>
          <p:cNvCxnSpPr/>
          <p:nvPr/>
        </p:nvCxnSpPr>
        <p:spPr>
          <a:xfrm>
            <a:off x="2060775" y="26333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58"/>
          <p:cNvCxnSpPr/>
          <p:nvPr/>
        </p:nvCxnSpPr>
        <p:spPr>
          <a:xfrm>
            <a:off x="2060775" y="28619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1" name="Google Shape;701;p58"/>
          <p:cNvCxnSpPr/>
          <p:nvPr/>
        </p:nvCxnSpPr>
        <p:spPr>
          <a:xfrm>
            <a:off x="2060775" y="30905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58"/>
          <p:cNvCxnSpPr/>
          <p:nvPr/>
        </p:nvCxnSpPr>
        <p:spPr>
          <a:xfrm>
            <a:off x="2136975" y="33191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58"/>
          <p:cNvCxnSpPr/>
          <p:nvPr/>
        </p:nvCxnSpPr>
        <p:spPr>
          <a:xfrm>
            <a:off x="2060775" y="35477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58"/>
          <p:cNvCxnSpPr/>
          <p:nvPr/>
        </p:nvCxnSpPr>
        <p:spPr>
          <a:xfrm>
            <a:off x="2136975" y="37001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58"/>
          <p:cNvCxnSpPr/>
          <p:nvPr/>
        </p:nvCxnSpPr>
        <p:spPr>
          <a:xfrm>
            <a:off x="2136975" y="39287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58"/>
          <p:cNvCxnSpPr/>
          <p:nvPr/>
        </p:nvCxnSpPr>
        <p:spPr>
          <a:xfrm>
            <a:off x="2136975" y="41573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58"/>
          <p:cNvCxnSpPr/>
          <p:nvPr/>
        </p:nvCxnSpPr>
        <p:spPr>
          <a:xfrm>
            <a:off x="2136975" y="43859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58"/>
          <p:cNvCxnSpPr/>
          <p:nvPr/>
        </p:nvCxnSpPr>
        <p:spPr>
          <a:xfrm>
            <a:off x="2136975" y="4614550"/>
            <a:ext cx="53070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58"/>
          <p:cNvSpPr/>
          <p:nvPr/>
        </p:nvSpPr>
        <p:spPr>
          <a:xfrm>
            <a:off x="3831125" y="3174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8"/>
          <p:cNvSpPr/>
          <p:nvPr/>
        </p:nvSpPr>
        <p:spPr>
          <a:xfrm>
            <a:off x="3831125" y="29458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8"/>
          <p:cNvSpPr/>
          <p:nvPr/>
        </p:nvSpPr>
        <p:spPr>
          <a:xfrm>
            <a:off x="4059725" y="29458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8"/>
          <p:cNvSpPr/>
          <p:nvPr/>
        </p:nvSpPr>
        <p:spPr>
          <a:xfrm>
            <a:off x="4059725" y="3174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8"/>
          <p:cNvSpPr/>
          <p:nvPr/>
        </p:nvSpPr>
        <p:spPr>
          <a:xfrm>
            <a:off x="3602525" y="3174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8"/>
          <p:cNvSpPr/>
          <p:nvPr/>
        </p:nvSpPr>
        <p:spPr>
          <a:xfrm>
            <a:off x="3373925" y="3174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8"/>
          <p:cNvSpPr/>
          <p:nvPr/>
        </p:nvSpPr>
        <p:spPr>
          <a:xfrm>
            <a:off x="3145325" y="3174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8"/>
          <p:cNvSpPr/>
          <p:nvPr/>
        </p:nvSpPr>
        <p:spPr>
          <a:xfrm>
            <a:off x="3831125" y="27172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8"/>
          <p:cNvSpPr/>
          <p:nvPr/>
        </p:nvSpPr>
        <p:spPr>
          <a:xfrm>
            <a:off x="4059725" y="27172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8"/>
          <p:cNvSpPr/>
          <p:nvPr/>
        </p:nvSpPr>
        <p:spPr>
          <a:xfrm>
            <a:off x="4059725" y="24886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8"/>
          <p:cNvSpPr/>
          <p:nvPr/>
        </p:nvSpPr>
        <p:spPr>
          <a:xfrm>
            <a:off x="4059725" y="22600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8"/>
          <p:cNvSpPr/>
          <p:nvPr/>
        </p:nvSpPr>
        <p:spPr>
          <a:xfrm>
            <a:off x="4288325" y="22600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8"/>
          <p:cNvSpPr/>
          <p:nvPr/>
        </p:nvSpPr>
        <p:spPr>
          <a:xfrm>
            <a:off x="4059725" y="2031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8"/>
          <p:cNvSpPr/>
          <p:nvPr/>
        </p:nvSpPr>
        <p:spPr>
          <a:xfrm>
            <a:off x="4288325" y="20314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8"/>
          <p:cNvSpPr/>
          <p:nvPr/>
        </p:nvSpPr>
        <p:spPr>
          <a:xfrm>
            <a:off x="4288325" y="18028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8"/>
          <p:cNvSpPr/>
          <p:nvPr/>
        </p:nvSpPr>
        <p:spPr>
          <a:xfrm>
            <a:off x="4288325" y="15742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8"/>
          <p:cNvSpPr/>
          <p:nvPr/>
        </p:nvSpPr>
        <p:spPr>
          <a:xfrm>
            <a:off x="4516925" y="15742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8"/>
          <p:cNvSpPr/>
          <p:nvPr/>
        </p:nvSpPr>
        <p:spPr>
          <a:xfrm>
            <a:off x="4516925" y="18028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8"/>
          <p:cNvSpPr/>
          <p:nvPr/>
        </p:nvSpPr>
        <p:spPr>
          <a:xfrm>
            <a:off x="4745525" y="13456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8"/>
          <p:cNvSpPr/>
          <p:nvPr/>
        </p:nvSpPr>
        <p:spPr>
          <a:xfrm>
            <a:off x="4516925" y="13456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8"/>
          <p:cNvSpPr/>
          <p:nvPr/>
        </p:nvSpPr>
        <p:spPr>
          <a:xfrm>
            <a:off x="4288325" y="1345600"/>
            <a:ext cx="91500" cy="915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0" name="Google Shape;730;p58"/>
          <p:cNvCxnSpPr>
            <a:stCxn id="729" idx="6"/>
            <a:endCxn id="728" idx="2"/>
          </p:cNvCxnSpPr>
          <p:nvPr/>
        </p:nvCxnSpPr>
        <p:spPr>
          <a:xfrm>
            <a:off x="4379825" y="13913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58"/>
          <p:cNvCxnSpPr>
            <a:stCxn id="728" idx="6"/>
            <a:endCxn id="727" idx="2"/>
          </p:cNvCxnSpPr>
          <p:nvPr/>
        </p:nvCxnSpPr>
        <p:spPr>
          <a:xfrm>
            <a:off x="4608425" y="13913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58"/>
          <p:cNvCxnSpPr>
            <a:stCxn id="729" idx="4"/>
            <a:endCxn id="724" idx="0"/>
          </p:cNvCxnSpPr>
          <p:nvPr/>
        </p:nvCxnSpPr>
        <p:spPr>
          <a:xfrm>
            <a:off x="4334075" y="14371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58"/>
          <p:cNvCxnSpPr>
            <a:stCxn id="724" idx="4"/>
            <a:endCxn id="723" idx="0"/>
          </p:cNvCxnSpPr>
          <p:nvPr/>
        </p:nvCxnSpPr>
        <p:spPr>
          <a:xfrm>
            <a:off x="4334075" y="1665700"/>
            <a:ext cx="0" cy="1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58"/>
          <p:cNvCxnSpPr/>
          <p:nvPr/>
        </p:nvCxnSpPr>
        <p:spPr>
          <a:xfrm>
            <a:off x="4562675" y="14371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58"/>
          <p:cNvCxnSpPr/>
          <p:nvPr/>
        </p:nvCxnSpPr>
        <p:spPr>
          <a:xfrm>
            <a:off x="4562675" y="16657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58"/>
          <p:cNvCxnSpPr/>
          <p:nvPr/>
        </p:nvCxnSpPr>
        <p:spPr>
          <a:xfrm>
            <a:off x="4334075" y="16657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58"/>
          <p:cNvCxnSpPr/>
          <p:nvPr/>
        </p:nvCxnSpPr>
        <p:spPr>
          <a:xfrm>
            <a:off x="4334075" y="18943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58"/>
          <p:cNvCxnSpPr/>
          <p:nvPr/>
        </p:nvCxnSpPr>
        <p:spPr>
          <a:xfrm>
            <a:off x="4334075" y="21229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58"/>
          <p:cNvCxnSpPr/>
          <p:nvPr/>
        </p:nvCxnSpPr>
        <p:spPr>
          <a:xfrm>
            <a:off x="4105475" y="21229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58"/>
          <p:cNvCxnSpPr/>
          <p:nvPr/>
        </p:nvCxnSpPr>
        <p:spPr>
          <a:xfrm>
            <a:off x="4105475" y="23515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58"/>
          <p:cNvCxnSpPr/>
          <p:nvPr/>
        </p:nvCxnSpPr>
        <p:spPr>
          <a:xfrm>
            <a:off x="4105475" y="25801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58"/>
          <p:cNvCxnSpPr/>
          <p:nvPr/>
        </p:nvCxnSpPr>
        <p:spPr>
          <a:xfrm>
            <a:off x="4105475" y="28087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58"/>
          <p:cNvCxnSpPr/>
          <p:nvPr/>
        </p:nvCxnSpPr>
        <p:spPr>
          <a:xfrm>
            <a:off x="4105475" y="30373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4" name="Google Shape;744;p58"/>
          <p:cNvCxnSpPr/>
          <p:nvPr/>
        </p:nvCxnSpPr>
        <p:spPr>
          <a:xfrm>
            <a:off x="3876875" y="30373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58"/>
          <p:cNvCxnSpPr/>
          <p:nvPr/>
        </p:nvCxnSpPr>
        <p:spPr>
          <a:xfrm>
            <a:off x="3876875" y="2808700"/>
            <a:ext cx="0" cy="13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58"/>
          <p:cNvCxnSpPr/>
          <p:nvPr/>
        </p:nvCxnSpPr>
        <p:spPr>
          <a:xfrm>
            <a:off x="4379825" y="16199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8"/>
          <p:cNvCxnSpPr/>
          <p:nvPr/>
        </p:nvCxnSpPr>
        <p:spPr>
          <a:xfrm>
            <a:off x="4379825" y="18485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58"/>
          <p:cNvCxnSpPr/>
          <p:nvPr/>
        </p:nvCxnSpPr>
        <p:spPr>
          <a:xfrm>
            <a:off x="4151225" y="20771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9" name="Google Shape;749;p58"/>
          <p:cNvCxnSpPr/>
          <p:nvPr/>
        </p:nvCxnSpPr>
        <p:spPr>
          <a:xfrm>
            <a:off x="4151225" y="23057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58"/>
          <p:cNvCxnSpPr/>
          <p:nvPr/>
        </p:nvCxnSpPr>
        <p:spPr>
          <a:xfrm>
            <a:off x="3922625" y="27629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58"/>
          <p:cNvCxnSpPr/>
          <p:nvPr/>
        </p:nvCxnSpPr>
        <p:spPr>
          <a:xfrm>
            <a:off x="3922625" y="29915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58"/>
          <p:cNvCxnSpPr/>
          <p:nvPr/>
        </p:nvCxnSpPr>
        <p:spPr>
          <a:xfrm>
            <a:off x="3922625" y="32201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58"/>
          <p:cNvCxnSpPr/>
          <p:nvPr/>
        </p:nvCxnSpPr>
        <p:spPr>
          <a:xfrm>
            <a:off x="3694025" y="32201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58"/>
          <p:cNvCxnSpPr/>
          <p:nvPr/>
        </p:nvCxnSpPr>
        <p:spPr>
          <a:xfrm>
            <a:off x="3465425" y="32201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58"/>
          <p:cNvCxnSpPr/>
          <p:nvPr/>
        </p:nvCxnSpPr>
        <p:spPr>
          <a:xfrm>
            <a:off x="3236825" y="3220150"/>
            <a:ext cx="137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58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9"/>
          <p:cNvSpPr txBox="1"/>
          <p:nvPr>
            <p:ph idx="4294967295" type="title"/>
          </p:nvPr>
        </p:nvSpPr>
        <p:spPr>
          <a:xfrm>
            <a:off x="1955250" y="1761450"/>
            <a:ext cx="52335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Let’s think about this as a maze...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337" y="1137875"/>
            <a:ext cx="3851325" cy="28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0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337" y="1137875"/>
            <a:ext cx="3851325" cy="286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3" name="Google Shape;773;p61"/>
          <p:cNvCxnSpPr/>
          <p:nvPr/>
        </p:nvCxnSpPr>
        <p:spPr>
          <a:xfrm>
            <a:off x="3149500" y="2311000"/>
            <a:ext cx="1145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61"/>
          <p:cNvCxnSpPr/>
          <p:nvPr/>
        </p:nvCxnSpPr>
        <p:spPr>
          <a:xfrm>
            <a:off x="4284550" y="2311000"/>
            <a:ext cx="0" cy="470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61"/>
          <p:cNvCxnSpPr/>
          <p:nvPr/>
        </p:nvCxnSpPr>
        <p:spPr>
          <a:xfrm>
            <a:off x="4294775" y="2771150"/>
            <a:ext cx="531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61"/>
          <p:cNvCxnSpPr/>
          <p:nvPr/>
        </p:nvCxnSpPr>
        <p:spPr>
          <a:xfrm rot="10800000">
            <a:off x="4826375" y="2311000"/>
            <a:ext cx="0" cy="470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61"/>
          <p:cNvCxnSpPr/>
          <p:nvPr/>
        </p:nvCxnSpPr>
        <p:spPr>
          <a:xfrm>
            <a:off x="4836725" y="2331450"/>
            <a:ext cx="450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61"/>
          <p:cNvCxnSpPr/>
          <p:nvPr/>
        </p:nvCxnSpPr>
        <p:spPr>
          <a:xfrm>
            <a:off x="5276425" y="2341675"/>
            <a:ext cx="0" cy="87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61"/>
          <p:cNvCxnSpPr/>
          <p:nvPr/>
        </p:nvCxnSpPr>
        <p:spPr>
          <a:xfrm>
            <a:off x="5286650" y="3210850"/>
            <a:ext cx="930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61"/>
          <p:cNvCxnSpPr/>
          <p:nvPr/>
        </p:nvCxnSpPr>
        <p:spPr>
          <a:xfrm rot="10800000">
            <a:off x="6217200" y="1605575"/>
            <a:ext cx="0" cy="161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61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ze_Type_Standard.png" id="786" name="Google Shape;7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550" y="233274"/>
            <a:ext cx="4878700" cy="450805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2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63"/>
          <p:cNvGrpSpPr/>
          <p:nvPr/>
        </p:nvGrpSpPr>
        <p:grpSpPr>
          <a:xfrm>
            <a:off x="1813550" y="233274"/>
            <a:ext cx="4878700" cy="4508051"/>
            <a:chOff x="1386125" y="204774"/>
            <a:chExt cx="4878700" cy="4508051"/>
          </a:xfrm>
        </p:grpSpPr>
        <p:pic>
          <p:nvPicPr>
            <p:cNvPr descr="Maze_Type_Standard.png" id="793" name="Google Shape;793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86125" y="204774"/>
              <a:ext cx="4878700" cy="4508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4" name="Google Shape;794;p63"/>
            <p:cNvSpPr/>
            <p:nvPr/>
          </p:nvSpPr>
          <p:spPr>
            <a:xfrm>
              <a:off x="2305525" y="397075"/>
              <a:ext cx="3776130" cy="4216429"/>
            </a:xfrm>
            <a:custGeom>
              <a:rect b="b" l="l" r="r" t="t"/>
              <a:pathLst>
                <a:path extrusionOk="0" h="183323" w="166386">
                  <a:moveTo>
                    <a:pt x="997" y="0"/>
                  </a:moveTo>
                  <a:lnTo>
                    <a:pt x="94651" y="0"/>
                  </a:lnTo>
                  <a:lnTo>
                    <a:pt x="94651" y="10462"/>
                  </a:lnTo>
                  <a:lnTo>
                    <a:pt x="114577" y="10462"/>
                  </a:lnTo>
                  <a:lnTo>
                    <a:pt x="114577" y="54300"/>
                  </a:lnTo>
                  <a:lnTo>
                    <a:pt x="135998" y="54300"/>
                  </a:lnTo>
                  <a:lnTo>
                    <a:pt x="135998" y="63267"/>
                  </a:lnTo>
                  <a:lnTo>
                    <a:pt x="125537" y="63267"/>
                  </a:lnTo>
                  <a:lnTo>
                    <a:pt x="125537" y="75222"/>
                  </a:lnTo>
                  <a:lnTo>
                    <a:pt x="135998" y="75222"/>
                  </a:lnTo>
                  <a:lnTo>
                    <a:pt x="135998" y="85684"/>
                  </a:lnTo>
                  <a:lnTo>
                    <a:pt x="146459" y="85684"/>
                  </a:lnTo>
                  <a:lnTo>
                    <a:pt x="146459" y="107105"/>
                  </a:lnTo>
                  <a:lnTo>
                    <a:pt x="115075" y="107105"/>
                  </a:lnTo>
                  <a:lnTo>
                    <a:pt x="115075" y="129024"/>
                  </a:lnTo>
                  <a:lnTo>
                    <a:pt x="105112" y="129024"/>
                  </a:lnTo>
                  <a:lnTo>
                    <a:pt x="105112" y="150943"/>
                  </a:lnTo>
                  <a:lnTo>
                    <a:pt x="156921" y="150943"/>
                  </a:lnTo>
                  <a:lnTo>
                    <a:pt x="156921" y="160408"/>
                  </a:lnTo>
                  <a:lnTo>
                    <a:pt x="166386" y="160408"/>
                  </a:lnTo>
                  <a:lnTo>
                    <a:pt x="166386" y="181829"/>
                  </a:lnTo>
                  <a:lnTo>
                    <a:pt x="155924" y="181829"/>
                  </a:lnTo>
                  <a:lnTo>
                    <a:pt x="155924" y="171865"/>
                  </a:lnTo>
                  <a:lnTo>
                    <a:pt x="126533" y="171865"/>
                  </a:lnTo>
                  <a:lnTo>
                    <a:pt x="126533" y="183323"/>
                  </a:lnTo>
                  <a:lnTo>
                    <a:pt x="31883" y="183323"/>
                  </a:lnTo>
                  <a:lnTo>
                    <a:pt x="31883" y="171865"/>
                  </a:lnTo>
                  <a:lnTo>
                    <a:pt x="42344" y="171865"/>
                  </a:lnTo>
                  <a:lnTo>
                    <a:pt x="42344" y="150445"/>
                  </a:lnTo>
                  <a:lnTo>
                    <a:pt x="20923" y="150445"/>
                  </a:lnTo>
                  <a:lnTo>
                    <a:pt x="20923" y="172364"/>
                  </a:lnTo>
                  <a:lnTo>
                    <a:pt x="0" y="172364"/>
                  </a:lnTo>
                  <a:lnTo>
                    <a:pt x="0" y="150943"/>
                  </a:lnTo>
                  <a:lnTo>
                    <a:pt x="10960" y="150943"/>
                  </a:lnTo>
                  <a:lnTo>
                    <a:pt x="10960" y="138489"/>
                  </a:lnTo>
                  <a:lnTo>
                    <a:pt x="42344" y="138489"/>
                  </a:lnTo>
                  <a:lnTo>
                    <a:pt x="42344" y="107603"/>
                  </a:lnTo>
                  <a:lnTo>
                    <a:pt x="20923" y="107603"/>
                  </a:lnTo>
                  <a:lnTo>
                    <a:pt x="20923" y="96643"/>
                  </a:lnTo>
                  <a:lnTo>
                    <a:pt x="52805" y="96643"/>
                  </a:lnTo>
                  <a:lnTo>
                    <a:pt x="52805" y="73728"/>
                  </a:lnTo>
                  <a:lnTo>
                    <a:pt x="31385" y="73728"/>
                  </a:lnTo>
                  <a:lnTo>
                    <a:pt x="31385" y="64263"/>
                  </a:lnTo>
                  <a:lnTo>
                    <a:pt x="21421" y="64263"/>
                  </a:lnTo>
                  <a:lnTo>
                    <a:pt x="21421" y="43340"/>
                  </a:lnTo>
                  <a:lnTo>
                    <a:pt x="997" y="43340"/>
                  </a:lnTo>
                  <a:lnTo>
                    <a:pt x="499" y="10462"/>
                  </a:ln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95" name="Google Shape;795;p63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913" y="1110774"/>
            <a:ext cx="2096175" cy="29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This kind?</a:t>
            </a:r>
            <a:endParaRPr sz="3600"/>
          </a:p>
        </p:txBody>
      </p:sp>
      <p:sp>
        <p:nvSpPr>
          <p:cNvPr id="330" name="Google Shape;330;p28"/>
          <p:cNvSpPr txBox="1"/>
          <p:nvPr>
            <p:ph type="title"/>
          </p:nvPr>
        </p:nvSpPr>
        <p:spPr>
          <a:xfrm>
            <a:off x="1557650" y="43710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...let’s call that a plot!</a:t>
            </a:r>
            <a:endParaRPr sz="3600"/>
          </a:p>
        </p:txBody>
      </p:sp>
      <p:sp>
        <p:nvSpPr>
          <p:cNvPr id="331" name="Google Shape;331;p28"/>
          <p:cNvSpPr txBox="1"/>
          <p:nvPr/>
        </p:nvSpPr>
        <p:spPr>
          <a:xfrm>
            <a:off x="5966600" y="48391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64"/>
          <p:cNvSpPr txBox="1"/>
          <p:nvPr>
            <p:ph type="title"/>
          </p:nvPr>
        </p:nvSpPr>
        <p:spPr>
          <a:xfrm>
            <a:off x="10534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and Pathfinding</a:t>
            </a:r>
            <a:endParaRPr/>
          </a:p>
        </p:txBody>
      </p:sp>
      <p:sp>
        <p:nvSpPr>
          <p:cNvPr id="801" name="Google Shape;801;p64"/>
          <p:cNvSpPr txBox="1"/>
          <p:nvPr>
            <p:ph idx="1" type="body"/>
          </p:nvPr>
        </p:nvSpPr>
        <p:spPr>
          <a:xfrm>
            <a:off x="892125" y="1182350"/>
            <a:ext cx="53100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r>
              <a:rPr lang="en"/>
              <a:t>: A branch of computer science that allows computers to make predictions and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One example of AI: A system that can automatically solve a “pathfinding”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64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5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and Pathfinding</a:t>
            </a:r>
            <a:endParaRPr/>
          </a:p>
        </p:txBody>
      </p:sp>
      <p:sp>
        <p:nvSpPr>
          <p:cNvPr id="808" name="Google Shape;808;p65"/>
          <p:cNvSpPr txBox="1"/>
          <p:nvPr>
            <p:ph idx="1" type="body"/>
          </p:nvPr>
        </p:nvSpPr>
        <p:spPr>
          <a:xfrm>
            <a:off x="711800" y="1288400"/>
            <a:ext cx="53100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r>
              <a:rPr lang="en"/>
              <a:t>: A branch of computer science that allows computers to make predictions and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One example of AI: A system that can automatically solve a “pathfinding”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Question of the day:</a:t>
            </a:r>
            <a:r>
              <a:rPr b="1" lang="en"/>
              <a:t> 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give a new map to our AI, how can we teach it to find the shortest path between point A and point B?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9" name="Google Shape;8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250" y="1515156"/>
            <a:ext cx="3072002" cy="2113176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5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6"/>
          <p:cNvSpPr txBox="1"/>
          <p:nvPr>
            <p:ph type="title"/>
          </p:nvPr>
        </p:nvSpPr>
        <p:spPr>
          <a:xfrm>
            <a:off x="1419800" y="361875"/>
            <a:ext cx="60498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Different Pathfinding Tasks</a:t>
            </a:r>
            <a:endParaRPr sz="3000"/>
          </a:p>
        </p:txBody>
      </p:sp>
      <p:sp>
        <p:nvSpPr>
          <p:cNvPr id="816" name="Google Shape;816;p66"/>
          <p:cNvSpPr txBox="1"/>
          <p:nvPr>
            <p:ph idx="4294967295" type="body"/>
          </p:nvPr>
        </p:nvSpPr>
        <p:spPr>
          <a:xfrm>
            <a:off x="457200" y="959575"/>
            <a:ext cx="5329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 to the shortest path, here are some other paths we might want to find: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Path out of a maze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Path that goes through a set of cities exactly once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Path between two points that tries to avoid other people or robots (aka “</a:t>
            </a:r>
            <a:r>
              <a:rPr b="1" lang="en"/>
              <a:t>agents</a:t>
            </a:r>
            <a:r>
              <a:rPr lang="en"/>
              <a:t>”)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path might we want for our autonomous flying vehicle?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7" name="Google Shape;8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925" y="1573587"/>
            <a:ext cx="3071351" cy="26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6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7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Search Applications</a:t>
            </a:r>
            <a:endParaRPr sz="2800"/>
          </a:p>
        </p:txBody>
      </p:sp>
      <p:sp>
        <p:nvSpPr>
          <p:cNvPr id="824" name="Google Shape;824;p67"/>
          <p:cNvSpPr txBox="1"/>
          <p:nvPr>
            <p:ph idx="1" type="body"/>
          </p:nvPr>
        </p:nvSpPr>
        <p:spPr>
          <a:xfrm>
            <a:off x="901800" y="1191975"/>
            <a:ext cx="56115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Search for the best next move to make in a game (like chess, checkers, Go, or even Starcraft)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Quickly find your student information out of a database of thousands of students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Help robots deliver medication and food to the correct rooms in a hospital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Help robots search through a disaster site to find people who may need to be rescued</a:t>
            </a:r>
            <a:endParaRPr/>
          </a:p>
        </p:txBody>
      </p:sp>
      <p:pic>
        <p:nvPicPr>
          <p:cNvPr descr="rescue2.jpg" id="825" name="Google Shape;825;p67"/>
          <p:cNvPicPr preferRelativeResize="0"/>
          <p:nvPr/>
        </p:nvPicPr>
        <p:blipFill rotWithShape="1">
          <a:blip r:embed="rId3">
            <a:alphaModFix/>
          </a:blip>
          <a:srcRect b="5410" l="9991" r="0" t="6607"/>
          <a:stretch/>
        </p:blipFill>
        <p:spPr>
          <a:xfrm>
            <a:off x="6446550" y="2653325"/>
            <a:ext cx="2633800" cy="1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7"/>
          <p:cNvPicPr preferRelativeResize="0"/>
          <p:nvPr/>
        </p:nvPicPr>
        <p:blipFill rotWithShape="1">
          <a:blip r:embed="rId4">
            <a:alphaModFix/>
          </a:blip>
          <a:srcRect b="14185" l="0" r="0" t="0"/>
          <a:stretch/>
        </p:blipFill>
        <p:spPr>
          <a:xfrm>
            <a:off x="6731963" y="435825"/>
            <a:ext cx="2062975" cy="20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7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8"/>
          <p:cNvSpPr txBox="1"/>
          <p:nvPr>
            <p:ph idx="4294967295" type="title"/>
          </p:nvPr>
        </p:nvSpPr>
        <p:spPr>
          <a:xfrm>
            <a:off x="1955250" y="1761450"/>
            <a:ext cx="52335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FROM MAPS TO GRAPHS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9"/>
          <p:cNvSpPr txBox="1"/>
          <p:nvPr>
            <p:ph idx="1" type="body"/>
          </p:nvPr>
        </p:nvSpPr>
        <p:spPr>
          <a:xfrm>
            <a:off x="1151700" y="889625"/>
            <a:ext cx="6840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tell our computers what decisions it can make when travelling through a map?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863" y="1997637"/>
            <a:ext cx="4360276" cy="2149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69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0"/>
          <p:cNvSpPr txBox="1"/>
          <p:nvPr>
            <p:ph idx="1" type="body"/>
          </p:nvPr>
        </p:nvSpPr>
        <p:spPr>
          <a:xfrm>
            <a:off x="2188075" y="988325"/>
            <a:ext cx="4902600" cy="40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We represent the map using a </a:t>
            </a:r>
            <a:r>
              <a:rPr b="1" lang="en"/>
              <a:t>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5" name="Google Shape;8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728" y="1993392"/>
            <a:ext cx="4361690" cy="214911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70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1"/>
          <p:cNvSpPr txBox="1"/>
          <p:nvPr>
            <p:ph idx="1" type="body"/>
          </p:nvPr>
        </p:nvSpPr>
        <p:spPr>
          <a:xfrm>
            <a:off x="2188075" y="988325"/>
            <a:ext cx="4902600" cy="40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We represent the map using a </a:t>
            </a:r>
            <a:r>
              <a:rPr b="1" lang="en"/>
              <a:t>graph*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2" name="Google Shape;8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728" y="1993392"/>
            <a:ext cx="4361690" cy="2149111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1"/>
          <p:cNvSpPr txBox="1"/>
          <p:nvPr/>
        </p:nvSpPr>
        <p:spPr>
          <a:xfrm>
            <a:off x="1107475" y="4366350"/>
            <a:ext cx="70638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* Not the same as the “x-y graph” you learned about in algebra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54" name="Google Shape;854;p71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2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a Graph</a:t>
            </a:r>
            <a:endParaRPr/>
          </a:p>
        </p:txBody>
      </p:sp>
      <p:pic>
        <p:nvPicPr>
          <p:cNvPr id="860" name="Google Shape;8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313" y="1259915"/>
            <a:ext cx="3394274" cy="165896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72"/>
          <p:cNvSpPr txBox="1"/>
          <p:nvPr/>
        </p:nvSpPr>
        <p:spPr>
          <a:xfrm>
            <a:off x="1751625" y="1259925"/>
            <a:ext cx="20628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Node (or vertex)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62" name="Google Shape;862;p72"/>
          <p:cNvSpPr txBox="1"/>
          <p:nvPr/>
        </p:nvSpPr>
        <p:spPr>
          <a:xfrm>
            <a:off x="3814425" y="1220575"/>
            <a:ext cx="946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Edge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863" name="Google Shape;863;p72"/>
          <p:cNvCxnSpPr/>
          <p:nvPr/>
        </p:nvCxnSpPr>
        <p:spPr>
          <a:xfrm>
            <a:off x="3069475" y="1642375"/>
            <a:ext cx="304800" cy="28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4" name="Google Shape;864;p72"/>
          <p:cNvCxnSpPr/>
          <p:nvPr/>
        </p:nvCxnSpPr>
        <p:spPr>
          <a:xfrm>
            <a:off x="4199100" y="1642375"/>
            <a:ext cx="11100" cy="37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5" name="Google Shape;865;p72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a Graph</a:t>
            </a:r>
            <a:endParaRPr/>
          </a:p>
        </p:txBody>
      </p:sp>
      <p:pic>
        <p:nvPicPr>
          <p:cNvPr id="871" name="Google Shape;8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313" y="1259915"/>
            <a:ext cx="3394274" cy="165896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73"/>
          <p:cNvSpPr txBox="1"/>
          <p:nvPr/>
        </p:nvSpPr>
        <p:spPr>
          <a:xfrm>
            <a:off x="1751625" y="1259925"/>
            <a:ext cx="20628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Node (or vertex)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73" name="Google Shape;873;p73"/>
          <p:cNvSpPr txBox="1"/>
          <p:nvPr/>
        </p:nvSpPr>
        <p:spPr>
          <a:xfrm>
            <a:off x="3814425" y="1220575"/>
            <a:ext cx="946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Edge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cxnSp>
        <p:nvCxnSpPr>
          <p:cNvPr id="874" name="Google Shape;874;p73"/>
          <p:cNvCxnSpPr/>
          <p:nvPr/>
        </p:nvCxnSpPr>
        <p:spPr>
          <a:xfrm>
            <a:off x="3069475" y="1642375"/>
            <a:ext cx="304800" cy="28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73"/>
          <p:cNvCxnSpPr/>
          <p:nvPr/>
        </p:nvCxnSpPr>
        <p:spPr>
          <a:xfrm>
            <a:off x="4199100" y="1642375"/>
            <a:ext cx="11100" cy="37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73"/>
          <p:cNvSpPr txBox="1"/>
          <p:nvPr/>
        </p:nvSpPr>
        <p:spPr>
          <a:xfrm>
            <a:off x="2271675" y="3088075"/>
            <a:ext cx="40323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How many nodes are there?</a:t>
            </a:r>
            <a:endParaRPr sz="1800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How many edges?</a:t>
            </a:r>
            <a:endParaRPr>
              <a:solidFill>
                <a:schemeClr val="dk1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77" name="Google Shape;877;p73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This kind?</a:t>
            </a:r>
            <a:endParaRPr sz="3600"/>
          </a:p>
        </p:txBody>
      </p:sp>
      <p:pic>
        <p:nvPicPr>
          <p:cNvPr id="337" name="Google Shape;3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325" y="648338"/>
            <a:ext cx="4095008" cy="38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9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2" name="Google Shape;882;p74"/>
          <p:cNvGraphicFramePr/>
          <p:nvPr/>
        </p:nvGraphicFramePr>
        <p:xfrm>
          <a:off x="851100" y="118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{C4FB0F0F-DF92-4018-AE9F-3BA6CF1B602B}</a:tableStyleId>
              </a:tblPr>
              <a:tblGrid>
                <a:gridCol w="1537675"/>
                <a:gridCol w="3065625"/>
                <a:gridCol w="2838500"/>
              </a:tblGrid>
              <a:tr h="60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3" name="Google Shape;883;p74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Graphs</a:t>
            </a:r>
            <a:endParaRPr/>
          </a:p>
        </p:txBody>
      </p:sp>
      <p:pic>
        <p:nvPicPr>
          <p:cNvPr id="884" name="Google Shape;88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813" y="1893183"/>
            <a:ext cx="2545799" cy="115973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74"/>
          <p:cNvSpPr txBox="1"/>
          <p:nvPr/>
        </p:nvSpPr>
        <p:spPr>
          <a:xfrm>
            <a:off x="901950" y="2244750"/>
            <a:ext cx="1493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Unweighted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86" name="Google Shape;886;p74"/>
          <p:cNvSpPr txBox="1"/>
          <p:nvPr/>
        </p:nvSpPr>
        <p:spPr>
          <a:xfrm>
            <a:off x="995250" y="3606350"/>
            <a:ext cx="1306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Weighted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87" name="Google Shape;887;p74"/>
          <p:cNvSpPr txBox="1"/>
          <p:nvPr/>
        </p:nvSpPr>
        <p:spPr>
          <a:xfrm>
            <a:off x="3160434" y="1270400"/>
            <a:ext cx="1396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Undirected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88" name="Google Shape;888;p74"/>
          <p:cNvSpPr txBox="1"/>
          <p:nvPr/>
        </p:nvSpPr>
        <p:spPr>
          <a:xfrm>
            <a:off x="6411313" y="1268450"/>
            <a:ext cx="1114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Directed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89" name="Google Shape;889;p74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4" name="Google Shape;894;p75"/>
          <p:cNvGraphicFramePr/>
          <p:nvPr/>
        </p:nvGraphicFramePr>
        <p:xfrm>
          <a:off x="851100" y="118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{C4FB0F0F-DF92-4018-AE9F-3BA6CF1B602B}</a:tableStyleId>
              </a:tblPr>
              <a:tblGrid>
                <a:gridCol w="1537675"/>
                <a:gridCol w="3065625"/>
                <a:gridCol w="2838500"/>
              </a:tblGrid>
              <a:tr h="60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95" name="Google Shape;895;p75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Graphs</a:t>
            </a:r>
            <a:endParaRPr/>
          </a:p>
        </p:txBody>
      </p:sp>
      <p:pic>
        <p:nvPicPr>
          <p:cNvPr id="896" name="Google Shape;89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837" y="3225089"/>
            <a:ext cx="2676001" cy="12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813" y="1893183"/>
            <a:ext cx="2545799" cy="115973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75"/>
          <p:cNvSpPr txBox="1"/>
          <p:nvPr/>
        </p:nvSpPr>
        <p:spPr>
          <a:xfrm>
            <a:off x="901950" y="2244750"/>
            <a:ext cx="1493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Unweighted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99" name="Google Shape;899;p75"/>
          <p:cNvSpPr txBox="1"/>
          <p:nvPr/>
        </p:nvSpPr>
        <p:spPr>
          <a:xfrm>
            <a:off x="995250" y="3606350"/>
            <a:ext cx="1306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Weighted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00" name="Google Shape;900;p75"/>
          <p:cNvSpPr txBox="1"/>
          <p:nvPr/>
        </p:nvSpPr>
        <p:spPr>
          <a:xfrm>
            <a:off x="3160434" y="1270400"/>
            <a:ext cx="1396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Undirected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01" name="Google Shape;901;p75"/>
          <p:cNvSpPr txBox="1"/>
          <p:nvPr/>
        </p:nvSpPr>
        <p:spPr>
          <a:xfrm>
            <a:off x="6411313" y="1268450"/>
            <a:ext cx="1114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Directed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02" name="Google Shape;902;p75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7" name="Google Shape;907;p76"/>
          <p:cNvGraphicFramePr/>
          <p:nvPr/>
        </p:nvGraphicFramePr>
        <p:xfrm>
          <a:off x="851100" y="118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{C4FB0F0F-DF92-4018-AE9F-3BA6CF1B602B}</a:tableStyleId>
              </a:tblPr>
              <a:tblGrid>
                <a:gridCol w="1537675"/>
                <a:gridCol w="3065625"/>
                <a:gridCol w="2838500"/>
              </a:tblGrid>
              <a:tr h="60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8" name="Google Shape;908;p76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Graphs</a:t>
            </a:r>
            <a:endParaRPr/>
          </a:p>
        </p:txBody>
      </p:sp>
      <p:pic>
        <p:nvPicPr>
          <p:cNvPr id="909" name="Google Shape;9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650" y="1841988"/>
            <a:ext cx="2545801" cy="126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837" y="3225089"/>
            <a:ext cx="2676001" cy="12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813" y="1893183"/>
            <a:ext cx="2545799" cy="1159734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6"/>
          <p:cNvSpPr txBox="1"/>
          <p:nvPr/>
        </p:nvSpPr>
        <p:spPr>
          <a:xfrm>
            <a:off x="901950" y="2244750"/>
            <a:ext cx="1493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Unweighted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3" name="Google Shape;913;p76"/>
          <p:cNvSpPr txBox="1"/>
          <p:nvPr/>
        </p:nvSpPr>
        <p:spPr>
          <a:xfrm>
            <a:off x="995250" y="3606350"/>
            <a:ext cx="1306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Weighted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4" name="Google Shape;914;p76"/>
          <p:cNvSpPr txBox="1"/>
          <p:nvPr/>
        </p:nvSpPr>
        <p:spPr>
          <a:xfrm>
            <a:off x="3160434" y="1270400"/>
            <a:ext cx="1396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Undirected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5" name="Google Shape;915;p76"/>
          <p:cNvSpPr txBox="1"/>
          <p:nvPr/>
        </p:nvSpPr>
        <p:spPr>
          <a:xfrm>
            <a:off x="6411313" y="1268450"/>
            <a:ext cx="1114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Directed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16" name="Google Shape;916;p76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" name="Google Shape;921;p77"/>
          <p:cNvGraphicFramePr/>
          <p:nvPr/>
        </p:nvGraphicFramePr>
        <p:xfrm>
          <a:off x="851100" y="118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{C4FB0F0F-DF92-4018-AE9F-3BA6CF1B602B}</a:tableStyleId>
              </a:tblPr>
              <a:tblGrid>
                <a:gridCol w="1537675"/>
                <a:gridCol w="3065625"/>
                <a:gridCol w="2838500"/>
              </a:tblGrid>
              <a:tr h="60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2" name="Google Shape;922;p77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Graphs</a:t>
            </a:r>
            <a:endParaRPr/>
          </a:p>
        </p:txBody>
      </p:sp>
      <p:pic>
        <p:nvPicPr>
          <p:cNvPr id="923" name="Google Shape;9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650" y="1841988"/>
            <a:ext cx="2545801" cy="126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837" y="3225089"/>
            <a:ext cx="2676001" cy="12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0813" y="1893183"/>
            <a:ext cx="2545799" cy="115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5650" y="3203588"/>
            <a:ext cx="2545831" cy="1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77"/>
          <p:cNvSpPr txBox="1"/>
          <p:nvPr/>
        </p:nvSpPr>
        <p:spPr>
          <a:xfrm>
            <a:off x="901950" y="2244750"/>
            <a:ext cx="14934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Unweighted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28" name="Google Shape;928;p77"/>
          <p:cNvSpPr txBox="1"/>
          <p:nvPr/>
        </p:nvSpPr>
        <p:spPr>
          <a:xfrm>
            <a:off x="995250" y="3606350"/>
            <a:ext cx="1306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Weighted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29" name="Google Shape;929;p77"/>
          <p:cNvSpPr txBox="1"/>
          <p:nvPr/>
        </p:nvSpPr>
        <p:spPr>
          <a:xfrm>
            <a:off x="3160434" y="1270400"/>
            <a:ext cx="1396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Undirected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30" name="Google Shape;930;p77"/>
          <p:cNvSpPr txBox="1"/>
          <p:nvPr/>
        </p:nvSpPr>
        <p:spPr>
          <a:xfrm>
            <a:off x="6411313" y="1268450"/>
            <a:ext cx="11145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Directed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31" name="Google Shape;931;p77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78"/>
          <p:cNvSpPr txBox="1"/>
          <p:nvPr>
            <p:ph type="title"/>
          </p:nvPr>
        </p:nvSpPr>
        <p:spPr>
          <a:xfrm>
            <a:off x="947350" y="34275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Decisions with Graphs</a:t>
            </a:r>
            <a:endParaRPr/>
          </a:p>
        </p:txBody>
      </p:sp>
      <p:sp>
        <p:nvSpPr>
          <p:cNvPr id="937" name="Google Shape;937;p78"/>
          <p:cNvSpPr txBox="1"/>
          <p:nvPr>
            <p:ph idx="1" type="body"/>
          </p:nvPr>
        </p:nvSpPr>
        <p:spPr>
          <a:xfrm>
            <a:off x="892150" y="1277800"/>
            <a:ext cx="7981200" cy="161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Important: </a:t>
            </a:r>
            <a:r>
              <a:rPr lang="en"/>
              <a:t>graphs can also represent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Imagine an algorithm that finds the path to make the best decisions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450" y="2385825"/>
            <a:ext cx="6703301" cy="26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78"/>
          <p:cNvSpPr txBox="1"/>
          <p:nvPr/>
        </p:nvSpPr>
        <p:spPr>
          <a:xfrm>
            <a:off x="5842775" y="47669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9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Graph Search Definitions</a:t>
            </a:r>
            <a:endParaRPr/>
          </a:p>
        </p:txBody>
      </p:sp>
      <p:sp>
        <p:nvSpPr>
          <p:cNvPr id="945" name="Google Shape;945;p79"/>
          <p:cNvSpPr txBox="1"/>
          <p:nvPr>
            <p:ph idx="1" type="body"/>
          </p:nvPr>
        </p:nvSpPr>
        <p:spPr>
          <a:xfrm>
            <a:off x="1117425" y="13229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Traverse</a:t>
            </a:r>
            <a:r>
              <a:rPr b="1" lang="en"/>
              <a:t>: </a:t>
            </a:r>
            <a:r>
              <a:rPr lang="en">
                <a:solidFill>
                  <a:schemeClr val="dk1"/>
                </a:solidFill>
              </a:rPr>
              <a:t>The act of moving across the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575" y="3360800"/>
            <a:ext cx="3463374" cy="16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79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0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Graph Search Definitions</a:t>
            </a:r>
            <a:endParaRPr/>
          </a:p>
        </p:txBody>
      </p:sp>
      <p:sp>
        <p:nvSpPr>
          <p:cNvPr id="953" name="Google Shape;953;p80"/>
          <p:cNvSpPr txBox="1"/>
          <p:nvPr>
            <p:ph idx="1" type="body"/>
          </p:nvPr>
        </p:nvSpPr>
        <p:spPr>
          <a:xfrm>
            <a:off x="1117425" y="13229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Traverse</a:t>
            </a:r>
            <a:r>
              <a:rPr b="1" lang="en"/>
              <a:t>: </a:t>
            </a:r>
            <a:r>
              <a:rPr lang="en">
                <a:solidFill>
                  <a:schemeClr val="dk1"/>
                </a:solidFill>
              </a:rPr>
              <a:t>The act of moving across the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Source Node</a:t>
            </a:r>
            <a:r>
              <a:rPr lang="en"/>
              <a:t>: The node that you start from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4" name="Google Shape;95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575" y="3360800"/>
            <a:ext cx="3463374" cy="16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80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1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Graph Search Definitions</a:t>
            </a:r>
            <a:endParaRPr/>
          </a:p>
        </p:txBody>
      </p:sp>
      <p:sp>
        <p:nvSpPr>
          <p:cNvPr id="961" name="Google Shape;961;p81"/>
          <p:cNvSpPr txBox="1"/>
          <p:nvPr>
            <p:ph idx="1" type="body"/>
          </p:nvPr>
        </p:nvSpPr>
        <p:spPr>
          <a:xfrm>
            <a:off x="1117425" y="13229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Traverse</a:t>
            </a:r>
            <a:r>
              <a:rPr b="1" lang="en"/>
              <a:t>: </a:t>
            </a:r>
            <a:r>
              <a:rPr lang="en">
                <a:solidFill>
                  <a:schemeClr val="dk1"/>
                </a:solidFill>
              </a:rPr>
              <a:t>The act of moving across the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Source Node</a:t>
            </a:r>
            <a:r>
              <a:rPr lang="en"/>
              <a:t>: The node that you start from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Target Node</a:t>
            </a:r>
            <a:r>
              <a:rPr b="1" lang="en"/>
              <a:t>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The node that you want to get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575" y="3360800"/>
            <a:ext cx="3463374" cy="16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81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2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Graph Search Definitions</a:t>
            </a:r>
            <a:endParaRPr/>
          </a:p>
        </p:txBody>
      </p:sp>
      <p:sp>
        <p:nvSpPr>
          <p:cNvPr id="969" name="Google Shape;969;p82"/>
          <p:cNvSpPr txBox="1"/>
          <p:nvPr>
            <p:ph idx="1" type="body"/>
          </p:nvPr>
        </p:nvSpPr>
        <p:spPr>
          <a:xfrm>
            <a:off x="1117425" y="13229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Traverse</a:t>
            </a:r>
            <a:r>
              <a:rPr b="1" lang="en"/>
              <a:t>: </a:t>
            </a:r>
            <a:r>
              <a:rPr lang="en">
                <a:solidFill>
                  <a:schemeClr val="dk1"/>
                </a:solidFill>
              </a:rPr>
              <a:t>The act of moving across the graph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Source Node</a:t>
            </a:r>
            <a:r>
              <a:rPr lang="en"/>
              <a:t>: The node that you start from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Target Node</a:t>
            </a:r>
            <a:r>
              <a:rPr b="1" lang="en"/>
              <a:t>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The node that you want to get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Adjacent Nodes</a:t>
            </a:r>
            <a:r>
              <a:rPr b="1" lang="en"/>
              <a:t>:</a:t>
            </a:r>
            <a:r>
              <a:rPr lang="en"/>
              <a:t> Nodes directly connected by an edge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e.g. B, C, and G are all adjacent to A</a:t>
            </a:r>
            <a:endParaRPr/>
          </a:p>
        </p:txBody>
      </p:sp>
      <p:pic>
        <p:nvPicPr>
          <p:cNvPr id="970" name="Google Shape;97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575" y="3360800"/>
            <a:ext cx="3463374" cy="16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2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3"/>
          <p:cNvSpPr txBox="1"/>
          <p:nvPr>
            <p:ph type="title"/>
          </p:nvPr>
        </p:nvSpPr>
        <p:spPr>
          <a:xfrm>
            <a:off x="901800" y="276800"/>
            <a:ext cx="76758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Graph Search Algorithms</a:t>
            </a:r>
            <a:endParaRPr/>
          </a:p>
        </p:txBody>
      </p:sp>
      <p:sp>
        <p:nvSpPr>
          <p:cNvPr id="977" name="Google Shape;977;p83"/>
          <p:cNvSpPr txBox="1"/>
          <p:nvPr>
            <p:ph idx="1" type="body"/>
          </p:nvPr>
        </p:nvSpPr>
        <p:spPr>
          <a:xfrm>
            <a:off x="901800" y="951750"/>
            <a:ext cx="6639300" cy="392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will cover three similar graph search algorithms today: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Breadth First Search (BFS)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Dijkstra’s Shortest Path Algorithm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A*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All of these address the pathfinding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Many other graph search algorithms exist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But before we talk about these three algorithms, let’s talk about one more concept: </a:t>
            </a:r>
            <a:r>
              <a:rPr b="1" lang="en"/>
              <a:t>data structures</a:t>
            </a:r>
            <a:endParaRPr b="1"/>
          </a:p>
        </p:txBody>
      </p:sp>
      <p:sp>
        <p:nvSpPr>
          <p:cNvPr id="978" name="Google Shape;978;p83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This kind?</a:t>
            </a:r>
            <a:endParaRPr sz="3600"/>
          </a:p>
        </p:txBody>
      </p:sp>
      <p:pic>
        <p:nvPicPr>
          <p:cNvPr id="344" name="Google Shape;3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325" y="648338"/>
            <a:ext cx="4095008" cy="38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 txBox="1"/>
          <p:nvPr>
            <p:ph type="title"/>
          </p:nvPr>
        </p:nvSpPr>
        <p:spPr>
          <a:xfrm>
            <a:off x="1557650" y="43710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Yes!</a:t>
            </a:r>
            <a:endParaRPr sz="36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4"/>
          <p:cNvSpPr txBox="1"/>
          <p:nvPr>
            <p:ph idx="4294967295" type="title"/>
          </p:nvPr>
        </p:nvSpPr>
        <p:spPr>
          <a:xfrm>
            <a:off x="1957500" y="2158650"/>
            <a:ext cx="5491200" cy="82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DATA STRUCTURES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5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989" name="Google Shape;989;p85"/>
          <p:cNvSpPr txBox="1"/>
          <p:nvPr>
            <p:ph idx="1" type="body"/>
          </p:nvPr>
        </p:nvSpPr>
        <p:spPr>
          <a:xfrm>
            <a:off x="1148900" y="1358500"/>
            <a:ext cx="59547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A concept used throughout CS that will help us perform our search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85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6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996" name="Google Shape;996;p86"/>
          <p:cNvSpPr txBox="1"/>
          <p:nvPr>
            <p:ph idx="1" type="body"/>
          </p:nvPr>
        </p:nvSpPr>
        <p:spPr>
          <a:xfrm>
            <a:off x="1148900" y="1358500"/>
            <a:ext cx="59547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A concept used throughout CS that will help us perform our search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en"/>
              <a:t>: any sort of information that we can store, like pictures, words, locations, nodes on a graph, objects,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86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87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1003" name="Google Shape;1003;p87"/>
          <p:cNvSpPr txBox="1"/>
          <p:nvPr>
            <p:ph idx="1" type="body"/>
          </p:nvPr>
        </p:nvSpPr>
        <p:spPr>
          <a:xfrm>
            <a:off x="1148900" y="1358500"/>
            <a:ext cx="59547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A concept used throughout CS that will help us perform our search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en"/>
              <a:t>: any sort of information that we can store, like pictures, words, locations, nodes on a graph, objects,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 Structure</a:t>
            </a:r>
            <a:r>
              <a:rPr lang="en"/>
              <a:t>: a collection of data that has specific rules for how data is added, accessed, and removed</a:t>
            </a:r>
            <a:endParaRPr/>
          </a:p>
        </p:txBody>
      </p:sp>
      <p:sp>
        <p:nvSpPr>
          <p:cNvPr id="1004" name="Google Shape;1004;p87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88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1010" name="Google Shape;1010;p88"/>
          <p:cNvSpPr txBox="1"/>
          <p:nvPr>
            <p:ph idx="1" type="body"/>
          </p:nvPr>
        </p:nvSpPr>
        <p:spPr>
          <a:xfrm>
            <a:off x="1148900" y="1358500"/>
            <a:ext cx="59547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A concept used throughout CS that will help us perform our search 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en"/>
              <a:t>: any sort of information that we can store, like pictures, words, locations, nodes on a graph, objects,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 Structure</a:t>
            </a:r>
            <a:r>
              <a:rPr lang="en"/>
              <a:t>: a collection of data that has specific rules for how data is added, accessed, and removed</a:t>
            </a:r>
            <a:endParaRPr/>
          </a:p>
        </p:txBody>
      </p:sp>
      <p:pic>
        <p:nvPicPr>
          <p:cNvPr id="1011" name="Google Shape;101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675" y="1358500"/>
            <a:ext cx="2105900" cy="136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675" y="3153850"/>
            <a:ext cx="2105900" cy="140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88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9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</a:t>
            </a:r>
            <a:endParaRPr/>
          </a:p>
        </p:txBody>
      </p:sp>
      <p:sp>
        <p:nvSpPr>
          <p:cNvPr id="1019" name="Google Shape;1019;p89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One particularly common data structure is a </a:t>
            </a:r>
            <a:r>
              <a:rPr b="1" lang="en">
                <a:solidFill>
                  <a:schemeClr val="dk1"/>
                </a:solidFill>
              </a:rPr>
              <a:t>queue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Like a line of people: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Enter the queue at the back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Leave the queue at the front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Follows the “</a:t>
            </a:r>
            <a:r>
              <a:rPr b="1" lang="en"/>
              <a:t>first in, first out</a:t>
            </a:r>
            <a:r>
              <a:rPr lang="en"/>
              <a:t>” (FIFO) convention</a:t>
            </a:r>
            <a:endParaRPr/>
          </a:p>
        </p:txBody>
      </p:sp>
      <p:pic>
        <p:nvPicPr>
          <p:cNvPr id="1020" name="Google Shape;102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025" y="1949450"/>
            <a:ext cx="2850150" cy="18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89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0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 Example</a:t>
            </a:r>
            <a:endParaRPr/>
          </a:p>
        </p:txBody>
      </p:sp>
      <p:sp>
        <p:nvSpPr>
          <p:cNvPr id="1027" name="Google Shape;1027;p90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Say you push A, C, and B onto the queue in that order. What is at the front of your queue?  </a:t>
            </a:r>
            <a:endParaRPr/>
          </a:p>
        </p:txBody>
      </p:sp>
      <p:sp>
        <p:nvSpPr>
          <p:cNvPr id="1028" name="Google Shape;1028;p90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1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 Example</a:t>
            </a:r>
            <a:endParaRPr/>
          </a:p>
        </p:txBody>
      </p:sp>
      <p:sp>
        <p:nvSpPr>
          <p:cNvPr id="1034" name="Google Shape;1034;p91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Say you push A, C, and B onto the queue in that order.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5" name="Google Shape;1035;p91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2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 Example</a:t>
            </a:r>
            <a:endParaRPr/>
          </a:p>
        </p:txBody>
      </p:sp>
      <p:sp>
        <p:nvSpPr>
          <p:cNvPr id="1041" name="Google Shape;1041;p92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Say you push A, C, and B onto the queue in that order.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Now you push D onto the queue. What is at the front of your queue?</a:t>
            </a:r>
            <a:endParaRPr/>
          </a:p>
        </p:txBody>
      </p:sp>
      <p:sp>
        <p:nvSpPr>
          <p:cNvPr id="1042" name="Google Shape;1042;p92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3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 Example</a:t>
            </a:r>
            <a:endParaRPr/>
          </a:p>
        </p:txBody>
      </p:sp>
      <p:sp>
        <p:nvSpPr>
          <p:cNvPr id="1048" name="Google Shape;1048;p93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Say you push A, C, and B onto the queue in that order.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Now you push D onto the queue.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A, still</a:t>
            </a:r>
            <a:endParaRPr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9" name="Google Shape;1049;p93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This kind?</a:t>
            </a:r>
            <a:endParaRPr sz="3600"/>
          </a:p>
        </p:txBody>
      </p:sp>
      <p:pic>
        <p:nvPicPr>
          <p:cNvPr id="352" name="Google Shape;3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325" y="648338"/>
            <a:ext cx="4095008" cy="38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>
            <p:ph type="title"/>
          </p:nvPr>
        </p:nvSpPr>
        <p:spPr>
          <a:xfrm>
            <a:off x="1557650" y="43710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Yes!</a:t>
            </a:r>
            <a:endParaRPr sz="3600"/>
          </a:p>
        </p:txBody>
      </p:sp>
      <p:cxnSp>
        <p:nvCxnSpPr>
          <p:cNvPr id="354" name="Google Shape;354;p31"/>
          <p:cNvCxnSpPr/>
          <p:nvPr/>
        </p:nvCxnSpPr>
        <p:spPr>
          <a:xfrm flipH="1" rot="10800000">
            <a:off x="1652475" y="3239175"/>
            <a:ext cx="1105200" cy="24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31"/>
          <p:cNvSpPr txBox="1"/>
          <p:nvPr/>
        </p:nvSpPr>
        <p:spPr>
          <a:xfrm>
            <a:off x="951700" y="3293225"/>
            <a:ext cx="777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5829450" y="47477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4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 Example</a:t>
            </a:r>
            <a:endParaRPr/>
          </a:p>
        </p:txBody>
      </p:sp>
      <p:sp>
        <p:nvSpPr>
          <p:cNvPr id="1055" name="Google Shape;1055;p94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Say you push A, C, and B onto the queue in that order.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Now you push D onto the queue.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A, still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Now you pop from the queue. What element did you pop and what is at the front of the queue now?</a:t>
            </a:r>
            <a:endParaRPr/>
          </a:p>
        </p:txBody>
      </p:sp>
      <p:sp>
        <p:nvSpPr>
          <p:cNvPr id="1056" name="Google Shape;1056;p94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95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 Example</a:t>
            </a:r>
            <a:endParaRPr/>
          </a:p>
        </p:txBody>
      </p:sp>
      <p:sp>
        <p:nvSpPr>
          <p:cNvPr id="1062" name="Google Shape;1062;p95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Say you push A, C, and B onto the queue in that order.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Now you push D onto the queue.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A, still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Now you pop from the queue. </a:t>
            </a:r>
            <a:r>
              <a:rPr lang="en"/>
              <a:t>What element did you pop and what is at the front of the queue now?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Popped A; C is now in front</a:t>
            </a:r>
            <a:endParaRPr/>
          </a:p>
        </p:txBody>
      </p:sp>
      <p:sp>
        <p:nvSpPr>
          <p:cNvPr id="1063" name="Google Shape;1063;p95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96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 Example</a:t>
            </a:r>
            <a:endParaRPr/>
          </a:p>
        </p:txBody>
      </p:sp>
      <p:sp>
        <p:nvSpPr>
          <p:cNvPr id="1069" name="Google Shape;1069;p96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Say you push A, C, and B onto the queue in that order.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Now you push D onto the queue.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A, still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Now you pop from the queue. </a:t>
            </a:r>
            <a:r>
              <a:rPr lang="en"/>
              <a:t>What element did you pop and what is at the front of the queue now?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Popped A; C is now in front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Say you pop everything else from the queue. What order are they popped?</a:t>
            </a:r>
            <a:endParaRPr/>
          </a:p>
        </p:txBody>
      </p:sp>
      <p:sp>
        <p:nvSpPr>
          <p:cNvPr id="1070" name="Google Shape;1070;p96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7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 Example</a:t>
            </a:r>
            <a:endParaRPr/>
          </a:p>
        </p:txBody>
      </p:sp>
      <p:sp>
        <p:nvSpPr>
          <p:cNvPr id="1076" name="Google Shape;1076;p97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Say you push A, C, and B onto the queue in that order.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Now you push D onto the queue. What is at the front of your queue?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A, still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Now you pop from the queue. What element did you pop and what is at the front of the queue now?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Popped A; C is now in front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Say you pop everything else from the queue. What order are they popped?</a:t>
            </a:r>
            <a:r>
              <a:rPr lang="en"/>
              <a:t> </a:t>
            </a:r>
            <a:r>
              <a:rPr b="1" lang="en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C, then B, then D</a:t>
            </a:r>
            <a:endParaRPr b="1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7" name="Google Shape;1077;p97"/>
          <p:cNvSpPr txBox="1"/>
          <p:nvPr/>
        </p:nvSpPr>
        <p:spPr>
          <a:xfrm>
            <a:off x="6154950" y="4832075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This kind?</a:t>
            </a:r>
            <a:endParaRPr sz="3600"/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325" y="648338"/>
            <a:ext cx="4095008" cy="38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 txBox="1"/>
          <p:nvPr>
            <p:ph type="title"/>
          </p:nvPr>
        </p:nvSpPr>
        <p:spPr>
          <a:xfrm>
            <a:off x="1557650" y="43710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Yes!</a:t>
            </a:r>
            <a:endParaRPr sz="3600"/>
          </a:p>
        </p:txBody>
      </p:sp>
      <p:cxnSp>
        <p:nvCxnSpPr>
          <p:cNvPr id="364" name="Google Shape;364;p32"/>
          <p:cNvCxnSpPr/>
          <p:nvPr/>
        </p:nvCxnSpPr>
        <p:spPr>
          <a:xfrm flipH="1" rot="10800000">
            <a:off x="1652475" y="3239175"/>
            <a:ext cx="1105200" cy="24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32"/>
          <p:cNvSpPr txBox="1"/>
          <p:nvPr/>
        </p:nvSpPr>
        <p:spPr>
          <a:xfrm>
            <a:off x="951700" y="3293225"/>
            <a:ext cx="777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Nodes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6" name="Google Shape;366;p32"/>
          <p:cNvCxnSpPr/>
          <p:nvPr/>
        </p:nvCxnSpPr>
        <p:spPr>
          <a:xfrm rot="10800000">
            <a:off x="5427250" y="2877975"/>
            <a:ext cx="1105200" cy="24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32"/>
          <p:cNvSpPr txBox="1"/>
          <p:nvPr/>
        </p:nvSpPr>
        <p:spPr>
          <a:xfrm>
            <a:off x="6619725" y="2930525"/>
            <a:ext cx="777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type="title"/>
          </p:nvPr>
        </p:nvSpPr>
        <p:spPr>
          <a:xfrm>
            <a:off x="748625" y="6291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And this</a:t>
            </a:r>
            <a:endParaRPr sz="3600"/>
          </a:p>
        </p:txBody>
      </p:sp>
      <p:pic>
        <p:nvPicPr>
          <p:cNvPr id="374" name="Google Shape;3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4275"/>
            <a:ext cx="864870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3"/>
          <p:cNvSpPr txBox="1"/>
          <p:nvPr/>
        </p:nvSpPr>
        <p:spPr>
          <a:xfrm>
            <a:off x="5829450" y="4671550"/>
            <a:ext cx="32157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